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1.xml" ContentType="application/vnd.openxmlformats-officedocument.presentationml.slide+xml"/>
  <Override PartName="/ppt/slides/slide6.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7.xml" ContentType="application/vnd.openxmlformats-officedocument.presentationml.slide+xml"/>
  <Override PartName="/ppt/slideMasters/slideMaster1.xml" ContentType="application/vnd.openxmlformats-officedocument.presentationml.slideMaster+xml"/>
  <Override PartName="/ppt/slideLayouts/slideLayout8.xml" ContentType="application/vnd.openxmlformats-officedocument.presentationml.slideLayout+xml"/>
  <Override PartName="/ppt/slideLayouts/slideLayout10.xml" ContentType="application/vnd.openxmlformats-officedocument.presentationml.slideLayout+xml"/>
  <Override PartName="/ppt/slideLayouts/slideLayout9.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11.xml" ContentType="application/vnd.openxmlformats-officedocument.presentationml.slideLayout+xml"/>
  <Override PartName="/ppt/slideLayouts/slideLayout4.xml" ContentType="application/vnd.openxmlformats-officedocument.presentationml.slideLayout+xml"/>
  <Override PartName="/ppt/slideLayouts/slideLayout3.xml" ContentType="application/vnd.openxmlformats-officedocument.presentationml.slideLayout+xml"/>
  <Override PartName="/ppt/slideLayouts/slideLayout7.xml" ContentType="application/vnd.openxmlformats-officedocument.presentationml.slideLayout+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slideLayouts/slideLayout2.xml" ContentType="application/vnd.openxmlformats-officedocument.presentationml.slideLayout+xml"/>
  <Override PartName="/ppt/theme/theme1.xml" ContentType="application/vnd.openxmlformats-officedocument.theme+xml"/>
  <Override PartName="/ppt/handoutMasters/handoutMaster1.xml" ContentType="application/vnd.openxmlformats-officedocument.presentationml.handoutMaster+xml"/>
  <Override PartName="/ppt/notesMasters/notesMaster1.xml" ContentType="application/vnd.openxmlformats-officedocument.presentationml.notesMaster+xml"/>
  <Override PartName="/ppt/theme/theme2.xml" ContentType="application/vnd.openxmlformats-officedocument.theme+xml"/>
  <Override PartName="/ppt/theme/theme3.xml" ContentType="application/vnd.openxmlformats-officedocument.theme+xml"/>
  <Override PartName="/ppt/tableStyles.xml" ContentType="application/vnd.openxmlformats-officedocument.presentationml.tableStyles+xml"/>
  <Override PartName="/ppt/viewProps.xml" ContentType="application/vnd.openxmlformats-officedocument.presentationml.viewProps+xml"/>
  <Override PartName="/ppt/presProps.xml" ContentType="application/vnd.openxmlformats-officedocument.presentationml.presProps+xml"/>
  <Override PartName="/docProps/app.xml" ContentType="application/vnd.openxmlformats-officedocument.extended-properties+xml"/>
  <Override PartName="/docProps/core.xml" ContentType="application/vnd.openxmlformats-package.core-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648" r:id="rId1"/>
  </p:sldMasterIdLst>
  <p:notesMasterIdLst>
    <p:notesMasterId r:id="rId12"/>
  </p:notesMasterIdLst>
  <p:handoutMasterIdLst>
    <p:handoutMasterId r:id="rId13"/>
  </p:handoutMasterIdLst>
  <p:sldIdLst>
    <p:sldId id="256" r:id="rId2"/>
    <p:sldId id="293" r:id="rId3"/>
    <p:sldId id="305" r:id="rId4"/>
    <p:sldId id="302" r:id="rId5"/>
    <p:sldId id="304" r:id="rId6"/>
    <p:sldId id="303" r:id="rId7"/>
    <p:sldId id="307" r:id="rId8"/>
    <p:sldId id="308" r:id="rId9"/>
    <p:sldId id="309" r:id="rId10"/>
    <p:sldId id="301" r:id="rId11"/>
  </p:sldIdLst>
  <p:sldSz cx="9144000" cy="6858000" type="screen4x3"/>
  <p:notesSz cx="7099300" cy="10234613"/>
  <p:defaultTextStyle>
    <a:defPPr>
      <a:defRPr lang="ja-JP"/>
    </a:defPPr>
    <a:lvl1pPr algn="ctr" rtl="0" fontAlgn="base">
      <a:spcBef>
        <a:spcPct val="0"/>
      </a:spcBef>
      <a:spcAft>
        <a:spcPct val="0"/>
      </a:spcAft>
      <a:defRPr kumimoji="1" sz="1200" b="1" kern="1200">
        <a:solidFill>
          <a:schemeClr val="tx1"/>
        </a:solidFill>
        <a:latin typeface="Times New Roman" pitchFamily="18" charset="0"/>
        <a:ea typeface="ＭＳ Ｐゴシック" pitchFamily="50" charset="-128"/>
        <a:cs typeface="+mn-cs"/>
      </a:defRPr>
    </a:lvl1pPr>
    <a:lvl2pPr marL="457200" algn="ctr" rtl="0" fontAlgn="base">
      <a:spcBef>
        <a:spcPct val="0"/>
      </a:spcBef>
      <a:spcAft>
        <a:spcPct val="0"/>
      </a:spcAft>
      <a:defRPr kumimoji="1" sz="1200" b="1" kern="1200">
        <a:solidFill>
          <a:schemeClr val="tx1"/>
        </a:solidFill>
        <a:latin typeface="Times New Roman" pitchFamily="18" charset="0"/>
        <a:ea typeface="ＭＳ Ｐゴシック" pitchFamily="50" charset="-128"/>
        <a:cs typeface="+mn-cs"/>
      </a:defRPr>
    </a:lvl2pPr>
    <a:lvl3pPr marL="914400" algn="ctr" rtl="0" fontAlgn="base">
      <a:spcBef>
        <a:spcPct val="0"/>
      </a:spcBef>
      <a:spcAft>
        <a:spcPct val="0"/>
      </a:spcAft>
      <a:defRPr kumimoji="1" sz="1200" b="1" kern="1200">
        <a:solidFill>
          <a:schemeClr val="tx1"/>
        </a:solidFill>
        <a:latin typeface="Times New Roman" pitchFamily="18" charset="0"/>
        <a:ea typeface="ＭＳ Ｐゴシック" pitchFamily="50" charset="-128"/>
        <a:cs typeface="+mn-cs"/>
      </a:defRPr>
    </a:lvl3pPr>
    <a:lvl4pPr marL="1371600" algn="ctr" rtl="0" fontAlgn="base">
      <a:spcBef>
        <a:spcPct val="0"/>
      </a:spcBef>
      <a:spcAft>
        <a:spcPct val="0"/>
      </a:spcAft>
      <a:defRPr kumimoji="1" sz="1200" b="1" kern="1200">
        <a:solidFill>
          <a:schemeClr val="tx1"/>
        </a:solidFill>
        <a:latin typeface="Times New Roman" pitchFamily="18" charset="0"/>
        <a:ea typeface="ＭＳ Ｐゴシック" pitchFamily="50" charset="-128"/>
        <a:cs typeface="+mn-cs"/>
      </a:defRPr>
    </a:lvl4pPr>
    <a:lvl5pPr marL="1828800" algn="ctr" rtl="0" fontAlgn="base">
      <a:spcBef>
        <a:spcPct val="0"/>
      </a:spcBef>
      <a:spcAft>
        <a:spcPct val="0"/>
      </a:spcAft>
      <a:defRPr kumimoji="1" sz="1200" b="1" kern="1200">
        <a:solidFill>
          <a:schemeClr val="tx1"/>
        </a:solidFill>
        <a:latin typeface="Times New Roman" pitchFamily="18" charset="0"/>
        <a:ea typeface="ＭＳ Ｐゴシック" pitchFamily="50" charset="-128"/>
        <a:cs typeface="+mn-cs"/>
      </a:defRPr>
    </a:lvl5pPr>
    <a:lvl6pPr marL="2286000" algn="l" defTabSz="914400" rtl="0" eaLnBrk="1" latinLnBrk="0" hangingPunct="1">
      <a:defRPr kumimoji="1" sz="1200" b="1" kern="1200">
        <a:solidFill>
          <a:schemeClr val="tx1"/>
        </a:solidFill>
        <a:latin typeface="Times New Roman" pitchFamily="18" charset="0"/>
        <a:ea typeface="ＭＳ Ｐゴシック" pitchFamily="50" charset="-128"/>
        <a:cs typeface="+mn-cs"/>
      </a:defRPr>
    </a:lvl6pPr>
    <a:lvl7pPr marL="2743200" algn="l" defTabSz="914400" rtl="0" eaLnBrk="1" latinLnBrk="0" hangingPunct="1">
      <a:defRPr kumimoji="1" sz="1200" b="1" kern="1200">
        <a:solidFill>
          <a:schemeClr val="tx1"/>
        </a:solidFill>
        <a:latin typeface="Times New Roman" pitchFamily="18" charset="0"/>
        <a:ea typeface="ＭＳ Ｐゴシック" pitchFamily="50" charset="-128"/>
        <a:cs typeface="+mn-cs"/>
      </a:defRPr>
    </a:lvl7pPr>
    <a:lvl8pPr marL="3200400" algn="l" defTabSz="914400" rtl="0" eaLnBrk="1" latinLnBrk="0" hangingPunct="1">
      <a:defRPr kumimoji="1" sz="1200" b="1" kern="1200">
        <a:solidFill>
          <a:schemeClr val="tx1"/>
        </a:solidFill>
        <a:latin typeface="Times New Roman" pitchFamily="18" charset="0"/>
        <a:ea typeface="ＭＳ Ｐゴシック" pitchFamily="50" charset="-128"/>
        <a:cs typeface="+mn-cs"/>
      </a:defRPr>
    </a:lvl8pPr>
    <a:lvl9pPr marL="3657600" algn="l" defTabSz="914400" rtl="0" eaLnBrk="1" latinLnBrk="0" hangingPunct="1">
      <a:defRPr kumimoji="1" sz="1200" b="1" kern="1200">
        <a:solidFill>
          <a:schemeClr val="tx1"/>
        </a:solidFill>
        <a:latin typeface="Times New Roman" pitchFamily="18" charset="0"/>
        <a:ea typeface="ＭＳ Ｐゴシック" pitchFamily="50"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FFCC"/>
    <a:srgbClr val="FFCCFF"/>
    <a:srgbClr val="FFFF99"/>
    <a:srgbClr val="99CCFF"/>
    <a:srgbClr val="FFFFCC"/>
    <a:srgbClr val="CC33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17292A2E-F333-43FB-9621-5CBBE7FDCDCB}" styleName="淡色スタイル 2 - アクセント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inimized" horzBarState="maximized">
    <p:restoredLeft sz="10754" autoAdjust="0"/>
    <p:restoredTop sz="94704" autoAdjust="0"/>
  </p:normalViewPr>
  <p:slideViewPr>
    <p:cSldViewPr>
      <p:cViewPr>
        <p:scale>
          <a:sx n="100" d="100"/>
          <a:sy n="100" d="100"/>
        </p:scale>
        <p:origin x="-666" y="-192"/>
      </p:cViewPr>
      <p:guideLst>
        <p:guide orient="horz" pos="663"/>
        <p:guide pos="158"/>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handoutMaster" Target="handoutMasters/handoutMaster1.xml"/><Relationship Id="rId18" Type="http://schemas.openxmlformats.org/officeDocument/2006/relationships/customXml" Target="../customXml/item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20" Type="http://schemas.openxmlformats.org/officeDocument/2006/relationships/customXml" Target="../customXml/item3.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customXml" Target="../customXml/item2.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2530" name="Rectangle 1026"/>
          <p:cNvSpPr>
            <a:spLocks noGrp="1" noChangeArrowheads="1"/>
          </p:cNvSpPr>
          <p:nvPr>
            <p:ph type="hdr" sz="quarter"/>
          </p:nvPr>
        </p:nvSpPr>
        <p:spPr bwMode="auto">
          <a:xfrm>
            <a:off x="1" y="1"/>
            <a:ext cx="3076977" cy="5118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5427" tIns="47713" rIns="95427" bIns="47713" numCol="1" anchor="t" anchorCtr="0" compatLnSpc="1">
            <a:prstTxWarp prst="textNoShape">
              <a:avLst/>
            </a:prstTxWarp>
          </a:bodyPr>
          <a:lstStyle>
            <a:lvl1pPr algn="l">
              <a:defRPr b="0" smtClean="0"/>
            </a:lvl1pPr>
          </a:lstStyle>
          <a:p>
            <a:pPr>
              <a:defRPr/>
            </a:pPr>
            <a:endParaRPr lang="en-US" altLang="ja-JP"/>
          </a:p>
        </p:txBody>
      </p:sp>
      <p:sp>
        <p:nvSpPr>
          <p:cNvPr id="22531" name="Rectangle 1027"/>
          <p:cNvSpPr>
            <a:spLocks noGrp="1" noChangeArrowheads="1"/>
          </p:cNvSpPr>
          <p:nvPr>
            <p:ph type="dt" sz="quarter" idx="1"/>
          </p:nvPr>
        </p:nvSpPr>
        <p:spPr bwMode="auto">
          <a:xfrm>
            <a:off x="4022323" y="1"/>
            <a:ext cx="3076977" cy="5118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5427" tIns="47713" rIns="95427" bIns="47713" numCol="1" anchor="t" anchorCtr="0" compatLnSpc="1">
            <a:prstTxWarp prst="textNoShape">
              <a:avLst/>
            </a:prstTxWarp>
          </a:bodyPr>
          <a:lstStyle>
            <a:lvl1pPr algn="r">
              <a:defRPr b="0" smtClean="0"/>
            </a:lvl1pPr>
          </a:lstStyle>
          <a:p>
            <a:pPr>
              <a:defRPr/>
            </a:pPr>
            <a:endParaRPr lang="en-US" altLang="ja-JP"/>
          </a:p>
        </p:txBody>
      </p:sp>
      <p:sp>
        <p:nvSpPr>
          <p:cNvPr id="22532" name="Rectangle 1028"/>
          <p:cNvSpPr>
            <a:spLocks noGrp="1" noChangeArrowheads="1"/>
          </p:cNvSpPr>
          <p:nvPr>
            <p:ph type="ftr" sz="quarter" idx="2"/>
          </p:nvPr>
        </p:nvSpPr>
        <p:spPr bwMode="auto">
          <a:xfrm>
            <a:off x="1" y="9722800"/>
            <a:ext cx="3076977" cy="5118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5427" tIns="47713" rIns="95427" bIns="47713" numCol="1" anchor="b" anchorCtr="0" compatLnSpc="1">
            <a:prstTxWarp prst="textNoShape">
              <a:avLst/>
            </a:prstTxWarp>
          </a:bodyPr>
          <a:lstStyle>
            <a:lvl1pPr algn="l">
              <a:defRPr b="0" smtClean="0"/>
            </a:lvl1pPr>
          </a:lstStyle>
          <a:p>
            <a:pPr>
              <a:defRPr/>
            </a:pPr>
            <a:endParaRPr lang="en-US" altLang="ja-JP"/>
          </a:p>
        </p:txBody>
      </p:sp>
      <p:sp>
        <p:nvSpPr>
          <p:cNvPr id="22533" name="Rectangle 1029"/>
          <p:cNvSpPr>
            <a:spLocks noGrp="1" noChangeArrowheads="1"/>
          </p:cNvSpPr>
          <p:nvPr>
            <p:ph type="sldNum" sz="quarter" idx="3"/>
          </p:nvPr>
        </p:nvSpPr>
        <p:spPr bwMode="auto">
          <a:xfrm>
            <a:off x="4022323" y="9722800"/>
            <a:ext cx="3076977" cy="5118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5427" tIns="47713" rIns="95427" bIns="47713" numCol="1" anchor="b" anchorCtr="0" compatLnSpc="1">
            <a:prstTxWarp prst="textNoShape">
              <a:avLst/>
            </a:prstTxWarp>
          </a:bodyPr>
          <a:lstStyle>
            <a:lvl1pPr algn="r">
              <a:defRPr b="0" smtClean="0"/>
            </a:lvl1pPr>
          </a:lstStyle>
          <a:p>
            <a:pPr>
              <a:defRPr/>
            </a:pPr>
            <a:fld id="{A4906531-D574-44BE-84FA-CD59EA7C2C3C}" type="slidenum">
              <a:rPr lang="en-US" altLang="ja-JP"/>
              <a:pPr>
                <a:defRPr/>
              </a:pPr>
              <a:t>‹#›</a:t>
            </a:fld>
            <a:endParaRPr lang="en-US" altLang="ja-JP"/>
          </a:p>
        </p:txBody>
      </p:sp>
    </p:spTree>
    <p:extLst>
      <p:ext uri="{BB962C8B-B14F-4D97-AF65-F5344CB8AC3E}">
        <p14:creationId xmlns:p14="http://schemas.microsoft.com/office/powerpoint/2010/main" val="262634835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46" name="Rectangle 2"/>
          <p:cNvSpPr>
            <a:spLocks noGrp="1" noChangeArrowheads="1"/>
          </p:cNvSpPr>
          <p:nvPr>
            <p:ph type="hdr" sz="quarter"/>
          </p:nvPr>
        </p:nvSpPr>
        <p:spPr bwMode="auto">
          <a:xfrm>
            <a:off x="1" y="1"/>
            <a:ext cx="3076977" cy="5118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5427" tIns="47713" rIns="95427" bIns="47713" numCol="1" anchor="t" anchorCtr="0" compatLnSpc="1">
            <a:prstTxWarp prst="textNoShape">
              <a:avLst/>
            </a:prstTxWarp>
          </a:bodyPr>
          <a:lstStyle>
            <a:lvl1pPr algn="l">
              <a:defRPr b="0" smtClean="0"/>
            </a:lvl1pPr>
          </a:lstStyle>
          <a:p>
            <a:pPr>
              <a:defRPr/>
            </a:pPr>
            <a:endParaRPr lang="en-US" altLang="ja-JP"/>
          </a:p>
        </p:txBody>
      </p:sp>
      <p:sp>
        <p:nvSpPr>
          <p:cNvPr id="6147" name="Rectangle 3"/>
          <p:cNvSpPr>
            <a:spLocks noGrp="1" noChangeArrowheads="1"/>
          </p:cNvSpPr>
          <p:nvPr>
            <p:ph type="dt" idx="1"/>
          </p:nvPr>
        </p:nvSpPr>
        <p:spPr bwMode="auto">
          <a:xfrm>
            <a:off x="4022323" y="1"/>
            <a:ext cx="3076977" cy="5118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5427" tIns="47713" rIns="95427" bIns="47713" numCol="1" anchor="t" anchorCtr="0" compatLnSpc="1">
            <a:prstTxWarp prst="textNoShape">
              <a:avLst/>
            </a:prstTxWarp>
          </a:bodyPr>
          <a:lstStyle>
            <a:lvl1pPr algn="r">
              <a:defRPr b="0" smtClean="0"/>
            </a:lvl1pPr>
          </a:lstStyle>
          <a:p>
            <a:pPr>
              <a:defRPr/>
            </a:pPr>
            <a:endParaRPr lang="en-US" altLang="ja-JP"/>
          </a:p>
        </p:txBody>
      </p:sp>
      <p:sp>
        <p:nvSpPr>
          <p:cNvPr id="12292" name="Rectangle 4"/>
          <p:cNvSpPr>
            <a:spLocks noGrp="1" noRot="1" noChangeAspect="1" noChangeArrowheads="1" noTextEdit="1"/>
          </p:cNvSpPr>
          <p:nvPr>
            <p:ph type="sldImg" idx="2"/>
          </p:nvPr>
        </p:nvSpPr>
        <p:spPr bwMode="auto">
          <a:xfrm>
            <a:off x="989013" y="766763"/>
            <a:ext cx="5121275" cy="3840162"/>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6149" name="Rectangle 5"/>
          <p:cNvSpPr>
            <a:spLocks noGrp="1" noChangeArrowheads="1"/>
          </p:cNvSpPr>
          <p:nvPr>
            <p:ph type="body" sz="quarter" idx="3"/>
          </p:nvPr>
        </p:nvSpPr>
        <p:spPr bwMode="auto">
          <a:xfrm>
            <a:off x="947020" y="4861400"/>
            <a:ext cx="5205261" cy="460631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5427" tIns="47713" rIns="95427" bIns="47713" numCol="1" anchor="t" anchorCtr="0" compatLnSpc="1">
            <a:prstTxWarp prst="textNoShape">
              <a:avLst/>
            </a:prstTxWarp>
          </a:bodyPr>
          <a:lstStyle/>
          <a:p>
            <a:pPr lvl="0"/>
            <a:r>
              <a:rPr lang="ja-JP" altLang="en-US" noProof="0" smtClean="0"/>
              <a:t>マスタ テキストの書式設定</a:t>
            </a:r>
          </a:p>
          <a:p>
            <a:pPr lvl="1"/>
            <a:r>
              <a:rPr lang="ja-JP" altLang="en-US" noProof="0" smtClean="0"/>
              <a:t>第 </a:t>
            </a:r>
            <a:r>
              <a:rPr lang="en-US" altLang="ja-JP" noProof="0" smtClean="0"/>
              <a:t>2 </a:t>
            </a:r>
            <a:r>
              <a:rPr lang="ja-JP" altLang="en-US" noProof="0" smtClean="0"/>
              <a:t>レベル</a:t>
            </a:r>
          </a:p>
          <a:p>
            <a:pPr lvl="2"/>
            <a:r>
              <a:rPr lang="ja-JP" altLang="en-US" noProof="0" smtClean="0"/>
              <a:t>第 </a:t>
            </a:r>
            <a:r>
              <a:rPr lang="en-US" altLang="ja-JP" noProof="0" smtClean="0"/>
              <a:t>3 </a:t>
            </a:r>
            <a:r>
              <a:rPr lang="ja-JP" altLang="en-US" noProof="0" smtClean="0"/>
              <a:t>レベル</a:t>
            </a:r>
          </a:p>
          <a:p>
            <a:pPr lvl="3"/>
            <a:r>
              <a:rPr lang="ja-JP" altLang="en-US" noProof="0" smtClean="0"/>
              <a:t>第 </a:t>
            </a:r>
            <a:r>
              <a:rPr lang="en-US" altLang="ja-JP" noProof="0" smtClean="0"/>
              <a:t>4 </a:t>
            </a:r>
            <a:r>
              <a:rPr lang="ja-JP" altLang="en-US" noProof="0" smtClean="0"/>
              <a:t>レベル</a:t>
            </a:r>
          </a:p>
          <a:p>
            <a:pPr lvl="4"/>
            <a:r>
              <a:rPr lang="ja-JP" altLang="en-US" noProof="0" smtClean="0"/>
              <a:t>第 </a:t>
            </a:r>
            <a:r>
              <a:rPr lang="en-US" altLang="ja-JP" noProof="0" smtClean="0"/>
              <a:t>5 </a:t>
            </a:r>
            <a:r>
              <a:rPr lang="ja-JP" altLang="en-US" noProof="0" smtClean="0"/>
              <a:t>レベル</a:t>
            </a:r>
          </a:p>
        </p:txBody>
      </p:sp>
      <p:sp>
        <p:nvSpPr>
          <p:cNvPr id="6150" name="Rectangle 6"/>
          <p:cNvSpPr>
            <a:spLocks noGrp="1" noChangeArrowheads="1"/>
          </p:cNvSpPr>
          <p:nvPr>
            <p:ph type="ftr" sz="quarter" idx="4"/>
          </p:nvPr>
        </p:nvSpPr>
        <p:spPr bwMode="auto">
          <a:xfrm>
            <a:off x="1" y="9722800"/>
            <a:ext cx="3076977" cy="5118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5427" tIns="47713" rIns="95427" bIns="47713" numCol="1" anchor="b" anchorCtr="0" compatLnSpc="1">
            <a:prstTxWarp prst="textNoShape">
              <a:avLst/>
            </a:prstTxWarp>
          </a:bodyPr>
          <a:lstStyle>
            <a:lvl1pPr algn="l">
              <a:defRPr b="0" smtClean="0"/>
            </a:lvl1pPr>
          </a:lstStyle>
          <a:p>
            <a:pPr>
              <a:defRPr/>
            </a:pPr>
            <a:endParaRPr lang="en-US" altLang="ja-JP"/>
          </a:p>
        </p:txBody>
      </p:sp>
      <p:sp>
        <p:nvSpPr>
          <p:cNvPr id="6151" name="Rectangle 7"/>
          <p:cNvSpPr>
            <a:spLocks noGrp="1" noChangeArrowheads="1"/>
          </p:cNvSpPr>
          <p:nvPr>
            <p:ph type="sldNum" sz="quarter" idx="5"/>
          </p:nvPr>
        </p:nvSpPr>
        <p:spPr bwMode="auto">
          <a:xfrm>
            <a:off x="4022323" y="9722800"/>
            <a:ext cx="3076977" cy="5118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5427" tIns="47713" rIns="95427" bIns="47713" numCol="1" anchor="b" anchorCtr="0" compatLnSpc="1">
            <a:prstTxWarp prst="textNoShape">
              <a:avLst/>
            </a:prstTxWarp>
          </a:bodyPr>
          <a:lstStyle>
            <a:lvl1pPr algn="r">
              <a:defRPr b="0" smtClean="0"/>
            </a:lvl1pPr>
          </a:lstStyle>
          <a:p>
            <a:pPr>
              <a:defRPr/>
            </a:pPr>
            <a:fld id="{25B816A2-FE51-4845-8B60-FE2B2A9A793C}" type="slidenum">
              <a:rPr lang="en-US" altLang="ja-JP"/>
              <a:pPr>
                <a:defRPr/>
              </a:pPr>
              <a:t>‹#›</a:t>
            </a:fld>
            <a:endParaRPr lang="en-US" altLang="ja-JP"/>
          </a:p>
        </p:txBody>
      </p:sp>
    </p:spTree>
    <p:extLst>
      <p:ext uri="{BB962C8B-B14F-4D97-AF65-F5344CB8AC3E}">
        <p14:creationId xmlns:p14="http://schemas.microsoft.com/office/powerpoint/2010/main" val="3032695954"/>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Times New Roman" pitchFamily="18" charset="0"/>
        <a:ea typeface="ＭＳ Ｐ明朝" pitchFamily="18" charset="-128"/>
        <a:cs typeface="+mn-cs"/>
      </a:defRPr>
    </a:lvl1pPr>
    <a:lvl2pPr marL="457200" algn="l" rtl="0" eaLnBrk="0" fontAlgn="base" hangingPunct="0">
      <a:spcBef>
        <a:spcPct val="30000"/>
      </a:spcBef>
      <a:spcAft>
        <a:spcPct val="0"/>
      </a:spcAft>
      <a:defRPr kumimoji="1" sz="1200" kern="1200">
        <a:solidFill>
          <a:schemeClr val="tx1"/>
        </a:solidFill>
        <a:latin typeface="Times New Roman" pitchFamily="18" charset="0"/>
        <a:ea typeface="ＭＳ Ｐ明朝" pitchFamily="18" charset="-128"/>
        <a:cs typeface="+mn-cs"/>
      </a:defRPr>
    </a:lvl2pPr>
    <a:lvl3pPr marL="914400" algn="l" rtl="0" eaLnBrk="0" fontAlgn="base" hangingPunct="0">
      <a:spcBef>
        <a:spcPct val="30000"/>
      </a:spcBef>
      <a:spcAft>
        <a:spcPct val="0"/>
      </a:spcAft>
      <a:defRPr kumimoji="1" sz="1200" kern="1200">
        <a:solidFill>
          <a:schemeClr val="tx1"/>
        </a:solidFill>
        <a:latin typeface="Times New Roman" pitchFamily="18" charset="0"/>
        <a:ea typeface="ＭＳ Ｐ明朝" pitchFamily="18" charset="-128"/>
        <a:cs typeface="+mn-cs"/>
      </a:defRPr>
    </a:lvl3pPr>
    <a:lvl4pPr marL="1371600" algn="l" rtl="0" eaLnBrk="0" fontAlgn="base" hangingPunct="0">
      <a:spcBef>
        <a:spcPct val="30000"/>
      </a:spcBef>
      <a:spcAft>
        <a:spcPct val="0"/>
      </a:spcAft>
      <a:defRPr kumimoji="1" sz="1200" kern="1200">
        <a:solidFill>
          <a:schemeClr val="tx1"/>
        </a:solidFill>
        <a:latin typeface="Times New Roman" pitchFamily="18" charset="0"/>
        <a:ea typeface="ＭＳ Ｐ明朝" pitchFamily="18" charset="-128"/>
        <a:cs typeface="+mn-cs"/>
      </a:defRPr>
    </a:lvl4pPr>
    <a:lvl5pPr marL="1828800" algn="l" rtl="0" eaLnBrk="0" fontAlgn="base" hangingPunct="0">
      <a:spcBef>
        <a:spcPct val="30000"/>
      </a:spcBef>
      <a:spcAft>
        <a:spcPct val="0"/>
      </a:spcAft>
      <a:defRPr kumimoji="1" sz="1200" kern="1200">
        <a:solidFill>
          <a:schemeClr val="tx1"/>
        </a:solidFill>
        <a:latin typeface="Times New Roman" pitchFamily="18" charset="0"/>
        <a:ea typeface="ＭＳ Ｐ明朝" pitchFamily="18" charset="-128"/>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7"/>
          <p:cNvSpPr>
            <a:spLocks noGrp="1" noChangeArrowheads="1"/>
          </p:cNvSpPr>
          <p:nvPr>
            <p:ph type="sldNum" sz="quarter" idx="5"/>
          </p:nvPr>
        </p:nvSpPr>
        <p:spPr>
          <a:noFill/>
        </p:spPr>
        <p:txBody>
          <a:bodyPr/>
          <a:lstStyle>
            <a:lvl1pPr eaLnBrk="0" hangingPunct="0">
              <a:defRPr kumimoji="1" sz="1300" b="1">
                <a:solidFill>
                  <a:schemeClr val="tx1"/>
                </a:solidFill>
                <a:latin typeface="Times New Roman" pitchFamily="18" charset="0"/>
                <a:ea typeface="ＭＳ Ｐゴシック" pitchFamily="50" charset="-128"/>
              </a:defRPr>
            </a:lvl1pPr>
            <a:lvl2pPr marL="775343" indent="-298209" eaLnBrk="0" hangingPunct="0">
              <a:defRPr kumimoji="1" sz="1300" b="1">
                <a:solidFill>
                  <a:schemeClr val="tx1"/>
                </a:solidFill>
                <a:latin typeface="Times New Roman" pitchFamily="18" charset="0"/>
                <a:ea typeface="ＭＳ Ｐゴシック" pitchFamily="50" charset="-128"/>
              </a:defRPr>
            </a:lvl2pPr>
            <a:lvl3pPr marL="1192835" indent="-238567" eaLnBrk="0" hangingPunct="0">
              <a:defRPr kumimoji="1" sz="1300" b="1">
                <a:solidFill>
                  <a:schemeClr val="tx1"/>
                </a:solidFill>
                <a:latin typeface="Times New Roman" pitchFamily="18" charset="0"/>
                <a:ea typeface="ＭＳ Ｐゴシック" pitchFamily="50" charset="-128"/>
              </a:defRPr>
            </a:lvl3pPr>
            <a:lvl4pPr marL="1669969" indent="-238567" eaLnBrk="0" hangingPunct="0">
              <a:defRPr kumimoji="1" sz="1300" b="1">
                <a:solidFill>
                  <a:schemeClr val="tx1"/>
                </a:solidFill>
                <a:latin typeface="Times New Roman" pitchFamily="18" charset="0"/>
                <a:ea typeface="ＭＳ Ｐゴシック" pitchFamily="50" charset="-128"/>
              </a:defRPr>
            </a:lvl4pPr>
            <a:lvl5pPr marL="2147103" indent="-238567" eaLnBrk="0" hangingPunct="0">
              <a:defRPr kumimoji="1" sz="1300" b="1">
                <a:solidFill>
                  <a:schemeClr val="tx1"/>
                </a:solidFill>
                <a:latin typeface="Times New Roman" pitchFamily="18" charset="0"/>
                <a:ea typeface="ＭＳ Ｐゴシック" pitchFamily="50" charset="-128"/>
              </a:defRPr>
            </a:lvl5pPr>
            <a:lvl6pPr marL="2624237" indent="-238567" algn="ctr" eaLnBrk="0" fontAlgn="base" hangingPunct="0">
              <a:spcBef>
                <a:spcPct val="0"/>
              </a:spcBef>
              <a:spcAft>
                <a:spcPct val="0"/>
              </a:spcAft>
              <a:defRPr kumimoji="1" sz="1300" b="1">
                <a:solidFill>
                  <a:schemeClr val="tx1"/>
                </a:solidFill>
                <a:latin typeface="Times New Roman" pitchFamily="18" charset="0"/>
                <a:ea typeface="ＭＳ Ｐゴシック" pitchFamily="50" charset="-128"/>
              </a:defRPr>
            </a:lvl6pPr>
            <a:lvl7pPr marL="3101370" indent="-238567" algn="ctr" eaLnBrk="0" fontAlgn="base" hangingPunct="0">
              <a:spcBef>
                <a:spcPct val="0"/>
              </a:spcBef>
              <a:spcAft>
                <a:spcPct val="0"/>
              </a:spcAft>
              <a:defRPr kumimoji="1" sz="1300" b="1">
                <a:solidFill>
                  <a:schemeClr val="tx1"/>
                </a:solidFill>
                <a:latin typeface="Times New Roman" pitchFamily="18" charset="0"/>
                <a:ea typeface="ＭＳ Ｐゴシック" pitchFamily="50" charset="-128"/>
              </a:defRPr>
            </a:lvl7pPr>
            <a:lvl8pPr marL="3578504" indent="-238567" algn="ctr" eaLnBrk="0" fontAlgn="base" hangingPunct="0">
              <a:spcBef>
                <a:spcPct val="0"/>
              </a:spcBef>
              <a:spcAft>
                <a:spcPct val="0"/>
              </a:spcAft>
              <a:defRPr kumimoji="1" sz="1300" b="1">
                <a:solidFill>
                  <a:schemeClr val="tx1"/>
                </a:solidFill>
                <a:latin typeface="Times New Roman" pitchFamily="18" charset="0"/>
                <a:ea typeface="ＭＳ Ｐゴシック" pitchFamily="50" charset="-128"/>
              </a:defRPr>
            </a:lvl8pPr>
            <a:lvl9pPr marL="4055638" indent="-238567" algn="ctr" eaLnBrk="0" fontAlgn="base" hangingPunct="0">
              <a:spcBef>
                <a:spcPct val="0"/>
              </a:spcBef>
              <a:spcAft>
                <a:spcPct val="0"/>
              </a:spcAft>
              <a:defRPr kumimoji="1" sz="1300" b="1">
                <a:solidFill>
                  <a:schemeClr val="tx1"/>
                </a:solidFill>
                <a:latin typeface="Times New Roman" pitchFamily="18" charset="0"/>
                <a:ea typeface="ＭＳ Ｐゴシック" pitchFamily="50" charset="-128"/>
              </a:defRPr>
            </a:lvl9pPr>
          </a:lstStyle>
          <a:p>
            <a:pPr eaLnBrk="1" hangingPunct="1"/>
            <a:fld id="{B04B765A-8D08-4A58-8E09-C484858FC81B}" type="slidenum">
              <a:rPr lang="en-US" altLang="ja-JP" b="0"/>
              <a:pPr eaLnBrk="1" hangingPunct="1"/>
              <a:t>0</a:t>
            </a:fld>
            <a:endParaRPr lang="en-US" altLang="ja-JP" b="0"/>
          </a:p>
        </p:txBody>
      </p:sp>
      <p:sp>
        <p:nvSpPr>
          <p:cNvPr id="13315" name="Rectangle 2"/>
          <p:cNvSpPr>
            <a:spLocks noGrp="1" noRot="1" noChangeAspect="1" noChangeArrowheads="1" noTextEdit="1"/>
          </p:cNvSpPr>
          <p:nvPr>
            <p:ph type="sldImg"/>
          </p:nvPr>
        </p:nvSpPr>
        <p:spPr>
          <a:ln/>
        </p:spPr>
      </p:sp>
      <p:sp>
        <p:nvSpPr>
          <p:cNvPr id="13316" name="Rectangle 3"/>
          <p:cNvSpPr>
            <a:spLocks noGrp="1" noChangeArrowheads="1"/>
          </p:cNvSpPr>
          <p:nvPr>
            <p:ph type="body" idx="1"/>
          </p:nvPr>
        </p:nvSpPr>
        <p:spPr>
          <a:noFill/>
        </p:spPr>
        <p:txBody>
          <a:bodyPr/>
          <a:lstStyle/>
          <a:p>
            <a:pPr eaLnBrk="1" hangingPunct="1"/>
            <a:endParaRPr lang="ja-JP" altLang="ja-JP"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lang="ja-JP" altLang="en-US" smtClean="0"/>
              <a:t>マスター タイトルの書式設定</a:t>
            </a:r>
            <a:endParaRPr lang="ja-JP" altLang="en-US"/>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ja-JP" altLang="en-US" smtClean="0"/>
              <a:t>マスター サブタイトルの書式設定</a:t>
            </a:r>
            <a:endParaRPr lang="ja-JP" alt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p:cNvSpPr>
            <a:spLocks noGrp="1" noChangeArrowheads="1"/>
          </p:cNvSpPr>
          <p:nvPr>
            <p:ph type="sldNum" sz="quarter" idx="12"/>
          </p:nvPr>
        </p:nvSpPr>
        <p:spPr>
          <a:ln/>
        </p:spPr>
        <p:txBody>
          <a:bodyPr/>
          <a:lstStyle>
            <a:lvl1pPr>
              <a:defRPr/>
            </a:lvl1pPr>
          </a:lstStyle>
          <a:p>
            <a:pPr>
              <a:defRPr/>
            </a:pPr>
            <a:fld id="{4E60CAE9-A038-4E08-9412-AFA4A21E9DDF}" type="slidenum">
              <a:rPr lang="en-US" altLang="ja-JP"/>
              <a:pPr>
                <a:defRPr/>
              </a:pPr>
              <a:t>‹#›</a:t>
            </a:fld>
            <a:endParaRPr lang="en-US" altLang="ja-JP"/>
          </a:p>
        </p:txBody>
      </p:sp>
    </p:spTree>
    <p:extLst>
      <p:ext uri="{BB962C8B-B14F-4D97-AF65-F5344CB8AC3E}">
        <p14:creationId xmlns:p14="http://schemas.microsoft.com/office/powerpoint/2010/main" val="3129145262"/>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縦書きテキスト プレースホルダー 2"/>
          <p:cNvSpPr>
            <a:spLocks noGrp="1"/>
          </p:cNvSpPr>
          <p:nvPr>
            <p:ph type="body" orient="vert" idx="1"/>
          </p:nvPr>
        </p:nvSpPr>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p:cNvSpPr>
            <a:spLocks noGrp="1" noChangeArrowheads="1"/>
          </p:cNvSpPr>
          <p:nvPr>
            <p:ph type="sldNum" sz="quarter" idx="12"/>
          </p:nvPr>
        </p:nvSpPr>
        <p:spPr>
          <a:ln/>
        </p:spPr>
        <p:txBody>
          <a:bodyPr/>
          <a:lstStyle>
            <a:lvl1pPr>
              <a:defRPr/>
            </a:lvl1pPr>
          </a:lstStyle>
          <a:p>
            <a:pPr>
              <a:defRPr/>
            </a:pPr>
            <a:fld id="{A4E95475-3208-4B7C-8AAF-10535587C939}" type="slidenum">
              <a:rPr lang="en-US" altLang="ja-JP"/>
              <a:pPr>
                <a:defRPr/>
              </a:pPr>
              <a:t>‹#›</a:t>
            </a:fld>
            <a:endParaRPr lang="en-US" altLang="ja-JP"/>
          </a:p>
        </p:txBody>
      </p:sp>
    </p:spTree>
    <p:extLst>
      <p:ext uri="{BB962C8B-B14F-4D97-AF65-F5344CB8AC3E}">
        <p14:creationId xmlns:p14="http://schemas.microsoft.com/office/powerpoint/2010/main" val="42448206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515100" y="609600"/>
            <a:ext cx="1943100" cy="5486400"/>
          </a:xfrm>
        </p:spPr>
        <p:txBody>
          <a:bodyPr vert="eaVert"/>
          <a:lstStyle/>
          <a:p>
            <a:r>
              <a:rPr lang="ja-JP" altLang="en-US" smtClean="0"/>
              <a:t>マスター タイトルの書式設定</a:t>
            </a:r>
            <a:endParaRPr lang="ja-JP" altLang="en-US"/>
          </a:p>
        </p:txBody>
      </p:sp>
      <p:sp>
        <p:nvSpPr>
          <p:cNvPr id="3" name="縦書きテキスト プレースホルダー 2"/>
          <p:cNvSpPr>
            <a:spLocks noGrp="1"/>
          </p:cNvSpPr>
          <p:nvPr>
            <p:ph type="body" orient="vert" idx="1"/>
          </p:nvPr>
        </p:nvSpPr>
        <p:spPr>
          <a:xfrm>
            <a:off x="685800" y="609600"/>
            <a:ext cx="5676900" cy="5486400"/>
          </a:xfrm>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p:cNvSpPr>
            <a:spLocks noGrp="1" noChangeArrowheads="1"/>
          </p:cNvSpPr>
          <p:nvPr>
            <p:ph type="sldNum" sz="quarter" idx="12"/>
          </p:nvPr>
        </p:nvSpPr>
        <p:spPr>
          <a:ln/>
        </p:spPr>
        <p:txBody>
          <a:bodyPr/>
          <a:lstStyle>
            <a:lvl1pPr>
              <a:defRPr/>
            </a:lvl1pPr>
          </a:lstStyle>
          <a:p>
            <a:pPr>
              <a:defRPr/>
            </a:pPr>
            <a:fld id="{E74D9657-73D7-4E8D-B919-C7FCF4B6F67C}" type="slidenum">
              <a:rPr lang="en-US" altLang="ja-JP"/>
              <a:pPr>
                <a:defRPr/>
              </a:pPr>
              <a:t>‹#›</a:t>
            </a:fld>
            <a:endParaRPr lang="en-US" altLang="ja-JP"/>
          </a:p>
        </p:txBody>
      </p:sp>
    </p:spTree>
    <p:extLst>
      <p:ext uri="{BB962C8B-B14F-4D97-AF65-F5344CB8AC3E}">
        <p14:creationId xmlns:p14="http://schemas.microsoft.com/office/powerpoint/2010/main" val="27275239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コンテンツ プレースホルダー 2"/>
          <p:cNvSpPr>
            <a:spLocks noGrp="1"/>
          </p:cNvSpPr>
          <p:nvPr>
            <p:ph idx="1"/>
          </p:nvPr>
        </p:nvSpPr>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p:cNvSpPr>
            <a:spLocks noGrp="1" noChangeArrowheads="1"/>
          </p:cNvSpPr>
          <p:nvPr>
            <p:ph type="sldNum" sz="quarter" idx="12"/>
          </p:nvPr>
        </p:nvSpPr>
        <p:spPr>
          <a:ln/>
        </p:spPr>
        <p:txBody>
          <a:bodyPr/>
          <a:lstStyle>
            <a:lvl1pPr>
              <a:defRPr/>
            </a:lvl1pPr>
          </a:lstStyle>
          <a:p>
            <a:pPr>
              <a:defRPr/>
            </a:pPr>
            <a:fld id="{7E74CB8E-DA5D-4EFC-B8C3-BE9DDD5EFECD}" type="slidenum">
              <a:rPr lang="en-US" altLang="ja-JP"/>
              <a:pPr>
                <a:defRPr/>
              </a:pPr>
              <a:t>‹#›</a:t>
            </a:fld>
            <a:endParaRPr lang="en-US" altLang="ja-JP"/>
          </a:p>
        </p:txBody>
      </p:sp>
    </p:spTree>
    <p:extLst>
      <p:ext uri="{BB962C8B-B14F-4D97-AF65-F5344CB8AC3E}">
        <p14:creationId xmlns:p14="http://schemas.microsoft.com/office/powerpoint/2010/main" val="2889872544"/>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lang="ja-JP" altLang="en-US" smtClean="0"/>
              <a:t>マスター タイトルの書式設定</a:t>
            </a:r>
            <a:endParaRPr lang="ja-JP" altLang="en-US"/>
          </a:p>
        </p:txBody>
      </p:sp>
      <p:sp>
        <p:nvSpPr>
          <p:cNvPr id="3" name="テキスト プレースホルダー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smtClean="0"/>
              <a:t>マスター テキストの書式設定</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p:cNvSpPr>
            <a:spLocks noGrp="1" noChangeArrowheads="1"/>
          </p:cNvSpPr>
          <p:nvPr>
            <p:ph type="sldNum" sz="quarter" idx="12"/>
          </p:nvPr>
        </p:nvSpPr>
        <p:spPr>
          <a:ln/>
        </p:spPr>
        <p:txBody>
          <a:bodyPr/>
          <a:lstStyle>
            <a:lvl1pPr>
              <a:defRPr/>
            </a:lvl1pPr>
          </a:lstStyle>
          <a:p>
            <a:pPr>
              <a:defRPr/>
            </a:pPr>
            <a:fld id="{7AC1750A-FC00-4ABE-A94A-8AE77D641DD5}" type="slidenum">
              <a:rPr lang="en-US" altLang="ja-JP"/>
              <a:pPr>
                <a:defRPr/>
              </a:pPr>
              <a:t>‹#›</a:t>
            </a:fld>
            <a:endParaRPr lang="en-US" altLang="ja-JP"/>
          </a:p>
        </p:txBody>
      </p:sp>
    </p:spTree>
    <p:extLst>
      <p:ext uri="{BB962C8B-B14F-4D97-AF65-F5344CB8AC3E}">
        <p14:creationId xmlns:p14="http://schemas.microsoft.com/office/powerpoint/2010/main" val="15046041"/>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コンテンツ プレースホルダー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ー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6"/>
          <p:cNvSpPr>
            <a:spLocks noGrp="1" noChangeArrowheads="1"/>
          </p:cNvSpPr>
          <p:nvPr>
            <p:ph type="sldNum" sz="quarter" idx="12"/>
          </p:nvPr>
        </p:nvSpPr>
        <p:spPr>
          <a:ln/>
        </p:spPr>
        <p:txBody>
          <a:bodyPr/>
          <a:lstStyle>
            <a:lvl1pPr>
              <a:defRPr/>
            </a:lvl1pPr>
          </a:lstStyle>
          <a:p>
            <a:pPr>
              <a:defRPr/>
            </a:pPr>
            <a:fld id="{3037A0C8-EECC-46EA-9D9F-F594FB27F7A9}" type="slidenum">
              <a:rPr lang="en-US" altLang="ja-JP"/>
              <a:pPr>
                <a:defRPr/>
              </a:pPr>
              <a:t>‹#›</a:t>
            </a:fld>
            <a:endParaRPr lang="en-US" altLang="ja-JP"/>
          </a:p>
        </p:txBody>
      </p:sp>
    </p:spTree>
    <p:extLst>
      <p:ext uri="{BB962C8B-B14F-4D97-AF65-F5344CB8AC3E}">
        <p14:creationId xmlns:p14="http://schemas.microsoft.com/office/powerpoint/2010/main" val="1271359165"/>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143000"/>
          </a:xfrm>
        </p:spPr>
        <p:txBody>
          <a:bodyPr/>
          <a:lstStyle>
            <a:lvl1pPr>
              <a:defRPr/>
            </a:lvl1pPr>
          </a:lstStyle>
          <a:p>
            <a:r>
              <a:rPr lang="ja-JP" altLang="en-US" smtClean="0"/>
              <a:t>マスター タイトルの書式設定</a:t>
            </a:r>
            <a:endParaRPr lang="ja-JP" altLang="en-US"/>
          </a:p>
        </p:txBody>
      </p:sp>
      <p:sp>
        <p:nvSpPr>
          <p:cNvPr id="3" name="テキスト プレースホルダー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4" name="コンテンツ プレースホルダー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ー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6" name="コンテンツ プレースホルダー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8"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9" name="Rectangle 6"/>
          <p:cNvSpPr>
            <a:spLocks noGrp="1" noChangeArrowheads="1"/>
          </p:cNvSpPr>
          <p:nvPr>
            <p:ph type="sldNum" sz="quarter" idx="12"/>
          </p:nvPr>
        </p:nvSpPr>
        <p:spPr>
          <a:ln/>
        </p:spPr>
        <p:txBody>
          <a:bodyPr/>
          <a:lstStyle>
            <a:lvl1pPr>
              <a:defRPr/>
            </a:lvl1pPr>
          </a:lstStyle>
          <a:p>
            <a:pPr>
              <a:defRPr/>
            </a:pPr>
            <a:fld id="{DDCA2F0B-52CC-41D8-80AE-CA00199A3251}" type="slidenum">
              <a:rPr lang="en-US" altLang="ja-JP"/>
              <a:pPr>
                <a:defRPr/>
              </a:pPr>
              <a:t>‹#›</a:t>
            </a:fld>
            <a:endParaRPr lang="en-US" altLang="ja-JP"/>
          </a:p>
        </p:txBody>
      </p:sp>
    </p:spTree>
    <p:extLst>
      <p:ext uri="{BB962C8B-B14F-4D97-AF65-F5344CB8AC3E}">
        <p14:creationId xmlns:p14="http://schemas.microsoft.com/office/powerpoint/2010/main" val="140656328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4"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5" name="Rectangle 6"/>
          <p:cNvSpPr>
            <a:spLocks noGrp="1" noChangeArrowheads="1"/>
          </p:cNvSpPr>
          <p:nvPr>
            <p:ph type="sldNum" sz="quarter" idx="12"/>
          </p:nvPr>
        </p:nvSpPr>
        <p:spPr>
          <a:ln/>
        </p:spPr>
        <p:txBody>
          <a:bodyPr/>
          <a:lstStyle>
            <a:lvl1pPr>
              <a:defRPr/>
            </a:lvl1pPr>
          </a:lstStyle>
          <a:p>
            <a:pPr>
              <a:defRPr/>
            </a:pPr>
            <a:fld id="{C1A836C3-40CB-4C06-9B4C-69EF0D33C9A6}" type="slidenum">
              <a:rPr lang="en-US" altLang="ja-JP"/>
              <a:pPr>
                <a:defRPr/>
              </a:pPr>
              <a:t>‹#›</a:t>
            </a:fld>
            <a:endParaRPr lang="en-US" altLang="ja-JP"/>
          </a:p>
        </p:txBody>
      </p:sp>
    </p:spTree>
    <p:extLst>
      <p:ext uri="{BB962C8B-B14F-4D97-AF65-F5344CB8AC3E}">
        <p14:creationId xmlns:p14="http://schemas.microsoft.com/office/powerpoint/2010/main" val="3322422158"/>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3"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4" name="Rectangle 6"/>
          <p:cNvSpPr>
            <a:spLocks noGrp="1" noChangeArrowheads="1"/>
          </p:cNvSpPr>
          <p:nvPr>
            <p:ph type="sldNum" sz="quarter" idx="12"/>
          </p:nvPr>
        </p:nvSpPr>
        <p:spPr>
          <a:ln/>
        </p:spPr>
        <p:txBody>
          <a:bodyPr/>
          <a:lstStyle>
            <a:lvl1pPr>
              <a:defRPr/>
            </a:lvl1pPr>
          </a:lstStyle>
          <a:p>
            <a:pPr>
              <a:defRPr/>
            </a:pPr>
            <a:fld id="{D8CAA23A-6957-4146-A715-8B2D4FD08096}" type="slidenum">
              <a:rPr lang="en-US" altLang="ja-JP"/>
              <a:pPr>
                <a:defRPr/>
              </a:pPr>
              <a:t>‹#›</a:t>
            </a:fld>
            <a:endParaRPr lang="en-US" altLang="ja-JP"/>
          </a:p>
        </p:txBody>
      </p:sp>
    </p:spTree>
    <p:extLst>
      <p:ext uri="{BB962C8B-B14F-4D97-AF65-F5344CB8AC3E}">
        <p14:creationId xmlns:p14="http://schemas.microsoft.com/office/powerpoint/2010/main" val="944952401"/>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lang="ja-JP" altLang="en-US" smtClean="0"/>
              <a:t>マスター タイトルの書式設定</a:t>
            </a:r>
            <a:endParaRPr lang="ja-JP" altLang="en-US"/>
          </a:p>
        </p:txBody>
      </p:sp>
      <p:sp>
        <p:nvSpPr>
          <p:cNvPr id="3" name="コンテンツ プレースホルダー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ー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マスター テキストの書式設定</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6"/>
          <p:cNvSpPr>
            <a:spLocks noGrp="1" noChangeArrowheads="1"/>
          </p:cNvSpPr>
          <p:nvPr>
            <p:ph type="sldNum" sz="quarter" idx="12"/>
          </p:nvPr>
        </p:nvSpPr>
        <p:spPr>
          <a:ln/>
        </p:spPr>
        <p:txBody>
          <a:bodyPr/>
          <a:lstStyle>
            <a:lvl1pPr>
              <a:defRPr/>
            </a:lvl1pPr>
          </a:lstStyle>
          <a:p>
            <a:pPr>
              <a:defRPr/>
            </a:pPr>
            <a:fld id="{AC5F8D83-2C80-4070-B3B6-4F2CB49C65D2}" type="slidenum">
              <a:rPr lang="en-US" altLang="ja-JP"/>
              <a:pPr>
                <a:defRPr/>
              </a:pPr>
              <a:t>‹#›</a:t>
            </a:fld>
            <a:endParaRPr lang="en-US" altLang="ja-JP"/>
          </a:p>
        </p:txBody>
      </p:sp>
    </p:spTree>
    <p:extLst>
      <p:ext uri="{BB962C8B-B14F-4D97-AF65-F5344CB8AC3E}">
        <p14:creationId xmlns:p14="http://schemas.microsoft.com/office/powerpoint/2010/main" val="4222220745"/>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lang="ja-JP" altLang="en-US" smtClean="0"/>
              <a:t>マスター タイトルの書式設定</a:t>
            </a:r>
            <a:endParaRPr lang="ja-JP" altLang="en-US"/>
          </a:p>
        </p:txBody>
      </p:sp>
      <p:sp>
        <p:nvSpPr>
          <p:cNvPr id="3" name="図プレースホルダー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smtClean="0"/>
          </a:p>
        </p:txBody>
      </p:sp>
      <p:sp>
        <p:nvSpPr>
          <p:cNvPr id="4" name="テキスト プレースホルダー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マスター テキストの書式設定</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6"/>
          <p:cNvSpPr>
            <a:spLocks noGrp="1" noChangeArrowheads="1"/>
          </p:cNvSpPr>
          <p:nvPr>
            <p:ph type="sldNum" sz="quarter" idx="12"/>
          </p:nvPr>
        </p:nvSpPr>
        <p:spPr>
          <a:ln/>
        </p:spPr>
        <p:txBody>
          <a:bodyPr/>
          <a:lstStyle>
            <a:lvl1pPr>
              <a:defRPr/>
            </a:lvl1pPr>
          </a:lstStyle>
          <a:p>
            <a:pPr>
              <a:defRPr/>
            </a:pPr>
            <a:fld id="{A3B40123-8D16-4617-9845-CDC671290A03}" type="slidenum">
              <a:rPr lang="en-US" altLang="ja-JP"/>
              <a:pPr>
                <a:defRPr/>
              </a:pPr>
              <a:t>‹#›</a:t>
            </a:fld>
            <a:endParaRPr lang="en-US" altLang="ja-JP"/>
          </a:p>
        </p:txBody>
      </p:sp>
    </p:spTree>
    <p:extLst>
      <p:ext uri="{BB962C8B-B14F-4D97-AF65-F5344CB8AC3E}">
        <p14:creationId xmlns:p14="http://schemas.microsoft.com/office/powerpoint/2010/main" val="207974630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609600"/>
            <a:ext cx="77724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ja-JP" altLang="en-US" smtClean="0"/>
              <a:t>マスタ タイトルの書式設定</a:t>
            </a:r>
          </a:p>
        </p:txBody>
      </p:sp>
      <p:sp>
        <p:nvSpPr>
          <p:cNvPr id="1027" name="Rectangle 3"/>
          <p:cNvSpPr>
            <a:spLocks noGrp="1" noChangeArrowheads="1"/>
          </p:cNvSpPr>
          <p:nvPr>
            <p:ph type="body" idx="1"/>
          </p:nvPr>
        </p:nvSpPr>
        <p:spPr bwMode="auto">
          <a:xfrm>
            <a:off x="685800" y="1981200"/>
            <a:ext cx="7772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ja-JP" altLang="en-US" dirty="0" smtClean="0"/>
              <a:t>マスタ テキストの書式設定</a:t>
            </a:r>
          </a:p>
          <a:p>
            <a:pPr lvl="1"/>
            <a:r>
              <a:rPr lang="ja-JP" altLang="en-US" dirty="0" smtClean="0"/>
              <a:t>第 </a:t>
            </a:r>
            <a:r>
              <a:rPr lang="en-US" altLang="ja-JP" dirty="0" smtClean="0"/>
              <a:t>2 </a:t>
            </a:r>
            <a:r>
              <a:rPr lang="ja-JP" altLang="en-US" dirty="0" smtClean="0"/>
              <a:t>レベル</a:t>
            </a:r>
          </a:p>
          <a:p>
            <a:pPr lvl="2"/>
            <a:r>
              <a:rPr lang="ja-JP" altLang="en-US" dirty="0" smtClean="0"/>
              <a:t>第 </a:t>
            </a:r>
            <a:r>
              <a:rPr lang="en-US" altLang="ja-JP" dirty="0" smtClean="0"/>
              <a:t>3 </a:t>
            </a:r>
            <a:r>
              <a:rPr lang="ja-JP" altLang="en-US" dirty="0" smtClean="0"/>
              <a:t>レベル</a:t>
            </a:r>
          </a:p>
          <a:p>
            <a:pPr lvl="3"/>
            <a:r>
              <a:rPr lang="ja-JP" altLang="en-US" dirty="0" smtClean="0"/>
              <a:t>第 </a:t>
            </a:r>
            <a:r>
              <a:rPr lang="en-US" altLang="ja-JP" dirty="0" smtClean="0"/>
              <a:t>4 </a:t>
            </a:r>
            <a:r>
              <a:rPr lang="ja-JP" altLang="en-US" dirty="0" smtClean="0"/>
              <a:t>レベル</a:t>
            </a:r>
          </a:p>
          <a:p>
            <a:pPr lvl="4"/>
            <a:r>
              <a:rPr lang="ja-JP" altLang="en-US" dirty="0" smtClean="0"/>
              <a:t>第 </a:t>
            </a:r>
            <a:r>
              <a:rPr lang="en-US" altLang="ja-JP" dirty="0" smtClean="0"/>
              <a:t>5 </a:t>
            </a:r>
            <a:r>
              <a:rPr lang="ja-JP" altLang="en-US" dirty="0" smtClean="0"/>
              <a:t>レベル</a:t>
            </a:r>
          </a:p>
        </p:txBody>
      </p:sp>
      <p:sp>
        <p:nvSpPr>
          <p:cNvPr id="1028" name="Rectangle 4"/>
          <p:cNvSpPr>
            <a:spLocks noGrp="1" noChangeArrowheads="1"/>
          </p:cNvSpPr>
          <p:nvPr>
            <p:ph type="dt" sz="half" idx="2"/>
          </p:nvPr>
        </p:nvSpPr>
        <p:spPr bwMode="auto">
          <a:xfrm>
            <a:off x="685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l">
              <a:defRPr sz="1400" b="0" smtClean="0"/>
            </a:lvl1pPr>
          </a:lstStyle>
          <a:p>
            <a:pPr>
              <a:defRPr/>
            </a:pPr>
            <a:endParaRPr lang="en-US" altLang="ja-JP"/>
          </a:p>
        </p:txBody>
      </p:sp>
      <p:sp>
        <p:nvSpPr>
          <p:cNvPr id="1029" name="Rectangle 5"/>
          <p:cNvSpPr>
            <a:spLocks noGrp="1" noChangeArrowheads="1"/>
          </p:cNvSpPr>
          <p:nvPr>
            <p:ph type="ftr" sz="quarter" idx="3"/>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b="0" smtClean="0"/>
            </a:lvl1pPr>
          </a:lstStyle>
          <a:p>
            <a:pPr>
              <a:defRPr/>
            </a:pPr>
            <a:endParaRPr lang="en-US" altLang="ja-JP" dirty="0"/>
          </a:p>
        </p:txBody>
      </p:sp>
      <p:sp>
        <p:nvSpPr>
          <p:cNvPr id="1030" name="Rectangle 6"/>
          <p:cNvSpPr>
            <a:spLocks noGrp="1" noChangeArrowheads="1"/>
          </p:cNvSpPr>
          <p:nvPr>
            <p:ph type="sldNum" sz="quarter" idx="4"/>
          </p:nvPr>
        </p:nvSpPr>
        <p:spPr bwMode="auto">
          <a:xfrm>
            <a:off x="65532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b="0" smtClean="0"/>
            </a:lvl1pPr>
          </a:lstStyle>
          <a:p>
            <a:pPr>
              <a:defRPr/>
            </a:pPr>
            <a:fld id="{8BC0E7DB-6987-49C7-9411-4E60F3052F39}" type="slidenum">
              <a:rPr lang="en-US" altLang="ja-JP"/>
              <a:pPr>
                <a:defRPr/>
              </a:pPr>
              <a:t>‹#›</a:t>
            </a:fld>
            <a:endParaRPr lang="en-US" altLang="ja-JP"/>
          </a:p>
        </p:txBody>
      </p:sp>
      <p:sp>
        <p:nvSpPr>
          <p:cNvPr id="1031" name="Rectangle 7"/>
          <p:cNvSpPr>
            <a:spLocks noChangeArrowheads="1"/>
          </p:cNvSpPr>
          <p:nvPr userDrawn="1"/>
        </p:nvSpPr>
        <p:spPr bwMode="auto">
          <a:xfrm>
            <a:off x="3581400" y="6629400"/>
            <a:ext cx="2057400" cy="228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en-US" altLang="ja-JP" sz="1050" b="0" dirty="0" smtClean="0">
                <a:latin typeface="ＭＳ ゴシック" pitchFamily="49" charset="-128"/>
                <a:ea typeface="ＭＳ ゴシック" pitchFamily="49" charset="-128"/>
              </a:rPr>
              <a:t>2.3.1-</a:t>
            </a:r>
            <a:fld id="{AA33ED2D-E743-48B6-9D09-3A17EB0F0C43}" type="slidenum">
              <a:rPr lang="en-US" altLang="ja-JP" sz="1050" b="0" smtClean="0">
                <a:latin typeface="ＭＳ ゴシック" pitchFamily="49" charset="-128"/>
                <a:ea typeface="ＭＳ ゴシック" pitchFamily="49" charset="-128"/>
              </a:rPr>
              <a:pPr/>
              <a:t>‹#›</a:t>
            </a:fld>
            <a:endParaRPr lang="en-US" altLang="ja-JP" sz="1050" b="0" dirty="0">
              <a:latin typeface="ＭＳ ゴシック" pitchFamily="49" charset="-128"/>
              <a:ea typeface="ＭＳ ゴシック" pitchFamily="49" charset="-128"/>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iming>
    <p:tnLst>
      <p:par>
        <p:cTn id="1" dur="indefinite" restart="never" nodeType="tmRoot"/>
      </p:par>
    </p:tnLst>
  </p:timing>
  <p:txStyles>
    <p:titleStyle>
      <a:lvl1pPr algn="ctr" rtl="0" eaLnBrk="0" fontAlgn="base" hangingPunct="0">
        <a:spcBef>
          <a:spcPct val="0"/>
        </a:spcBef>
        <a:spcAft>
          <a:spcPct val="0"/>
        </a:spcAft>
        <a:defRPr kumimoji="1" sz="4400">
          <a:solidFill>
            <a:schemeClr val="tx2"/>
          </a:solidFill>
          <a:latin typeface="+mj-lt"/>
          <a:ea typeface="+mj-ea"/>
          <a:cs typeface="+mj-cs"/>
        </a:defRPr>
      </a:lvl1pPr>
      <a:lvl2pPr algn="ctr" rtl="0" eaLnBrk="0" fontAlgn="base" hangingPunct="0">
        <a:spcBef>
          <a:spcPct val="0"/>
        </a:spcBef>
        <a:spcAft>
          <a:spcPct val="0"/>
        </a:spcAft>
        <a:defRPr kumimoji="1" sz="4400">
          <a:solidFill>
            <a:schemeClr val="tx2"/>
          </a:solidFill>
          <a:latin typeface="Times New Roman" pitchFamily="18" charset="0"/>
          <a:ea typeface="ＭＳ Ｐゴシック" pitchFamily="50" charset="-128"/>
        </a:defRPr>
      </a:lvl2pPr>
      <a:lvl3pPr algn="ctr" rtl="0" eaLnBrk="0" fontAlgn="base" hangingPunct="0">
        <a:spcBef>
          <a:spcPct val="0"/>
        </a:spcBef>
        <a:spcAft>
          <a:spcPct val="0"/>
        </a:spcAft>
        <a:defRPr kumimoji="1" sz="4400">
          <a:solidFill>
            <a:schemeClr val="tx2"/>
          </a:solidFill>
          <a:latin typeface="Times New Roman" pitchFamily="18" charset="0"/>
          <a:ea typeface="ＭＳ Ｐゴシック" pitchFamily="50" charset="-128"/>
        </a:defRPr>
      </a:lvl3pPr>
      <a:lvl4pPr algn="ctr" rtl="0" eaLnBrk="0" fontAlgn="base" hangingPunct="0">
        <a:spcBef>
          <a:spcPct val="0"/>
        </a:spcBef>
        <a:spcAft>
          <a:spcPct val="0"/>
        </a:spcAft>
        <a:defRPr kumimoji="1" sz="4400">
          <a:solidFill>
            <a:schemeClr val="tx2"/>
          </a:solidFill>
          <a:latin typeface="Times New Roman" pitchFamily="18" charset="0"/>
          <a:ea typeface="ＭＳ Ｐゴシック" pitchFamily="50" charset="-128"/>
        </a:defRPr>
      </a:lvl4pPr>
      <a:lvl5pPr algn="ctr" rtl="0" eaLnBrk="0" fontAlgn="base" hangingPunct="0">
        <a:spcBef>
          <a:spcPct val="0"/>
        </a:spcBef>
        <a:spcAft>
          <a:spcPct val="0"/>
        </a:spcAft>
        <a:defRPr kumimoji="1" sz="4400">
          <a:solidFill>
            <a:schemeClr val="tx2"/>
          </a:solidFill>
          <a:latin typeface="Times New Roman" pitchFamily="18" charset="0"/>
          <a:ea typeface="ＭＳ Ｐゴシック" pitchFamily="50" charset="-128"/>
        </a:defRPr>
      </a:lvl5pPr>
      <a:lvl6pPr marL="457200" algn="ctr" rtl="0" fontAlgn="base">
        <a:spcBef>
          <a:spcPct val="0"/>
        </a:spcBef>
        <a:spcAft>
          <a:spcPct val="0"/>
        </a:spcAft>
        <a:defRPr kumimoji="1" sz="4400">
          <a:solidFill>
            <a:schemeClr val="tx2"/>
          </a:solidFill>
          <a:latin typeface="Times New Roman" pitchFamily="18" charset="0"/>
          <a:ea typeface="ＭＳ Ｐゴシック" pitchFamily="50" charset="-128"/>
        </a:defRPr>
      </a:lvl6pPr>
      <a:lvl7pPr marL="914400" algn="ctr" rtl="0" fontAlgn="base">
        <a:spcBef>
          <a:spcPct val="0"/>
        </a:spcBef>
        <a:spcAft>
          <a:spcPct val="0"/>
        </a:spcAft>
        <a:defRPr kumimoji="1" sz="4400">
          <a:solidFill>
            <a:schemeClr val="tx2"/>
          </a:solidFill>
          <a:latin typeface="Times New Roman" pitchFamily="18" charset="0"/>
          <a:ea typeface="ＭＳ Ｐゴシック" pitchFamily="50" charset="-128"/>
        </a:defRPr>
      </a:lvl7pPr>
      <a:lvl8pPr marL="1371600" algn="ctr" rtl="0" fontAlgn="base">
        <a:spcBef>
          <a:spcPct val="0"/>
        </a:spcBef>
        <a:spcAft>
          <a:spcPct val="0"/>
        </a:spcAft>
        <a:defRPr kumimoji="1" sz="4400">
          <a:solidFill>
            <a:schemeClr val="tx2"/>
          </a:solidFill>
          <a:latin typeface="Times New Roman" pitchFamily="18" charset="0"/>
          <a:ea typeface="ＭＳ Ｐゴシック" pitchFamily="50" charset="-128"/>
        </a:defRPr>
      </a:lvl8pPr>
      <a:lvl9pPr marL="1828800" algn="ctr" rtl="0" fontAlgn="base">
        <a:spcBef>
          <a:spcPct val="0"/>
        </a:spcBef>
        <a:spcAft>
          <a:spcPct val="0"/>
        </a:spcAft>
        <a:defRPr kumimoji="1" sz="4400">
          <a:solidFill>
            <a:schemeClr val="tx2"/>
          </a:solidFill>
          <a:latin typeface="Times New Roman" pitchFamily="18" charset="0"/>
          <a:ea typeface="ＭＳ Ｐゴシック" pitchFamily="50" charset="-128"/>
        </a:defRPr>
      </a:lvl9pPr>
    </p:titleStyle>
    <p:bodyStyle>
      <a:lvl1pPr marL="342900" indent="-342900" algn="l" rtl="0" eaLnBrk="0" fontAlgn="base"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050" name="Rectangle 5"/>
          <p:cNvSpPr>
            <a:spLocks noGrp="1" noChangeArrowheads="1"/>
          </p:cNvSpPr>
          <p:nvPr>
            <p:ph type="ctrTitle"/>
          </p:nvPr>
        </p:nvSpPr>
        <p:spPr>
          <a:xfrm>
            <a:off x="685800" y="2286000"/>
            <a:ext cx="7772400" cy="1143000"/>
          </a:xfrm>
          <a:solidFill>
            <a:schemeClr val="bg1"/>
          </a:solidFill>
          <a:ln w="12700">
            <a:solidFill>
              <a:schemeClr val="tx1"/>
            </a:solidFill>
            <a:miter lim="800000"/>
            <a:headEnd type="none" w="sm" len="sm"/>
            <a:tailEnd type="none" w="sm" len="sm"/>
          </a:ln>
          <a:effectLst>
            <a:outerShdw dist="99190" dir="3011666" algn="ctr" rotWithShape="0">
              <a:schemeClr val="bg2"/>
            </a:outerShdw>
          </a:effectLst>
        </p:spPr>
        <p:txBody>
          <a:bodyPr/>
          <a:lstStyle/>
          <a:p>
            <a:pPr defTabSz="762000"/>
            <a:r>
              <a:rPr lang="ja-JP" altLang="en-US" sz="1800" b="1" dirty="0" smtClean="0">
                <a:solidFill>
                  <a:schemeClr val="tx1"/>
                </a:solidFill>
                <a:latin typeface="ＭＳ ゴシック" pitchFamily="49" charset="-128"/>
                <a:ea typeface="ＭＳ ゴシック" pitchFamily="49" charset="-128"/>
              </a:rPr>
              <a:t>別紙 ２．３．１　異常処理パターン</a:t>
            </a:r>
            <a:r>
              <a:rPr lang="en-US" altLang="ja-JP" sz="1800" b="1" dirty="0" smtClean="0">
                <a:solidFill>
                  <a:schemeClr val="tx1"/>
                </a:solidFill>
                <a:latin typeface="ＭＳ ゴシック" pitchFamily="49" charset="-128"/>
                <a:ea typeface="ＭＳ ゴシック" pitchFamily="49" charset="-128"/>
              </a:rPr>
              <a:t/>
            </a:r>
            <a:br>
              <a:rPr lang="en-US" altLang="ja-JP" sz="1800" b="1" dirty="0" smtClean="0">
                <a:solidFill>
                  <a:schemeClr val="tx1"/>
                </a:solidFill>
                <a:latin typeface="ＭＳ ゴシック" pitchFamily="49" charset="-128"/>
                <a:ea typeface="ＭＳ ゴシック" pitchFamily="49" charset="-128"/>
              </a:rPr>
            </a:br>
            <a:r>
              <a:rPr lang="en-US" altLang="ja-JP" sz="1800" b="1" dirty="0" smtClean="0">
                <a:solidFill>
                  <a:schemeClr val="tx1"/>
                </a:solidFill>
                <a:latin typeface="ＭＳ ゴシック" pitchFamily="49" charset="-128"/>
                <a:ea typeface="ＭＳ ゴシック" pitchFamily="49" charset="-128"/>
              </a:rPr>
              <a:t>(</a:t>
            </a:r>
            <a:r>
              <a:rPr lang="ja-JP" altLang="en-US" sz="1800" b="1" dirty="0" smtClean="0">
                <a:solidFill>
                  <a:schemeClr val="tx1"/>
                </a:solidFill>
                <a:latin typeface="ＭＳ ゴシック" pitchFamily="49" charset="-128"/>
                <a:ea typeface="ＭＳ ゴシック" pitchFamily="49" charset="-128"/>
              </a:rPr>
              <a:t>光アンバンドル業務支援システム→</a:t>
            </a:r>
            <a:r>
              <a:rPr lang="ja-JP" altLang="en-US" sz="1800" b="1" dirty="0">
                <a:solidFill>
                  <a:schemeClr val="tx1"/>
                </a:solidFill>
                <a:latin typeface="ＭＳ ゴシック" pitchFamily="49" charset="-128"/>
                <a:ea typeface="ＭＳ ゴシック" pitchFamily="49" charset="-128"/>
              </a:rPr>
              <a:t>アクセス</a:t>
            </a:r>
            <a:r>
              <a:rPr lang="ja-JP" altLang="en-US" sz="1800" b="1" dirty="0" smtClean="0">
                <a:solidFill>
                  <a:schemeClr val="tx1"/>
                </a:solidFill>
                <a:latin typeface="ＭＳ ゴシック" pitchFamily="49" charset="-128"/>
                <a:ea typeface="ＭＳ ゴシック" pitchFamily="49" charset="-128"/>
              </a:rPr>
              <a:t>ＰＦ</a:t>
            </a:r>
            <a:r>
              <a:rPr lang="en-US" altLang="ja-JP" sz="1800" b="1" dirty="0" smtClean="0">
                <a:solidFill>
                  <a:schemeClr val="tx1"/>
                </a:solidFill>
                <a:latin typeface="ＭＳ ゴシック" pitchFamily="49" charset="-128"/>
                <a:ea typeface="ＭＳ ゴシック" pitchFamily="49" charset="-128"/>
              </a:rPr>
              <a:t>)</a:t>
            </a:r>
            <a:endParaRPr lang="ja-JP" altLang="en-US" sz="1800" b="1" dirty="0" smtClean="0">
              <a:solidFill>
                <a:schemeClr val="tx1"/>
              </a:solidFill>
              <a:latin typeface="ＭＳ ゴシック" pitchFamily="49" charset="-128"/>
              <a:ea typeface="ＭＳ ゴシック" pitchFamily="49" charset="-128"/>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a:spLocks noChangeArrowheads="1"/>
          </p:cNvSpPr>
          <p:nvPr/>
        </p:nvSpPr>
        <p:spPr bwMode="auto">
          <a:xfrm>
            <a:off x="228600" y="142875"/>
            <a:ext cx="8915400" cy="523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76200" cmpd="tri">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l" defTabSz="762000"/>
            <a:r>
              <a:rPr lang="ja-JP" altLang="en-US" sz="1800" b="0" dirty="0">
                <a:latin typeface="+mj-ea"/>
                <a:ea typeface="+mj-ea"/>
              </a:rPr>
              <a:t>２　</a:t>
            </a:r>
            <a:r>
              <a:rPr lang="ja-JP" altLang="en-US" sz="1800" b="0" dirty="0" smtClean="0">
                <a:latin typeface="+mj-ea"/>
                <a:ea typeface="+mj-ea"/>
              </a:rPr>
              <a:t>業務継続性要件発生時の流通方針</a:t>
            </a:r>
            <a:endParaRPr lang="ja-JP" altLang="en-US" sz="1800" b="0" dirty="0">
              <a:latin typeface="+mj-ea"/>
              <a:ea typeface="+mj-ea"/>
            </a:endParaRPr>
          </a:p>
        </p:txBody>
      </p:sp>
      <p:sp>
        <p:nvSpPr>
          <p:cNvPr id="3" name="Line 3"/>
          <p:cNvSpPr>
            <a:spLocks noChangeShapeType="1"/>
          </p:cNvSpPr>
          <p:nvPr/>
        </p:nvSpPr>
        <p:spPr bwMode="auto">
          <a:xfrm>
            <a:off x="114300" y="533400"/>
            <a:ext cx="8610600" cy="0"/>
          </a:xfrm>
          <a:prstGeom prst="line">
            <a:avLst/>
          </a:prstGeom>
          <a:noFill/>
          <a:ln w="57150" cmpd="thickThin">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4" name="Rectangle 41"/>
          <p:cNvSpPr>
            <a:spLocks noChangeArrowheads="1"/>
          </p:cNvSpPr>
          <p:nvPr/>
        </p:nvSpPr>
        <p:spPr bwMode="auto">
          <a:xfrm>
            <a:off x="595313" y="1196752"/>
            <a:ext cx="2114550" cy="5445125"/>
          </a:xfrm>
          <a:prstGeom prst="rect">
            <a:avLst/>
          </a:prstGeom>
          <a:solidFill>
            <a:schemeClr val="bg1"/>
          </a:solidFill>
          <a:ln w="12700" algn="ctr">
            <a:solidFill>
              <a:schemeClr val="tx1"/>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lstStyle>
            <a:lvl1pPr eaLnBrk="0" hangingPunct="0">
              <a:defRPr kumimoji="1" sz="1300">
                <a:solidFill>
                  <a:schemeClr val="tx1"/>
                </a:solidFill>
                <a:latin typeface="Times New Roman" pitchFamily="18" charset="0"/>
                <a:ea typeface="ＭＳ Ｐゴシック" charset="-128"/>
              </a:defRPr>
            </a:lvl1pPr>
            <a:lvl2pPr marL="742950" indent="-285750" eaLnBrk="0" hangingPunct="0">
              <a:defRPr kumimoji="1" sz="1300">
                <a:solidFill>
                  <a:schemeClr val="tx1"/>
                </a:solidFill>
                <a:latin typeface="Times New Roman" pitchFamily="18" charset="0"/>
                <a:ea typeface="ＭＳ Ｐゴシック" charset="-128"/>
              </a:defRPr>
            </a:lvl2pPr>
            <a:lvl3pPr marL="1143000" indent="-228600" eaLnBrk="0" hangingPunct="0">
              <a:defRPr kumimoji="1" sz="1300">
                <a:solidFill>
                  <a:schemeClr val="tx1"/>
                </a:solidFill>
                <a:latin typeface="Times New Roman" pitchFamily="18" charset="0"/>
                <a:ea typeface="ＭＳ Ｐゴシック" charset="-128"/>
              </a:defRPr>
            </a:lvl3pPr>
            <a:lvl4pPr marL="1600200" indent="-228600" eaLnBrk="0" hangingPunct="0">
              <a:defRPr kumimoji="1" sz="1300">
                <a:solidFill>
                  <a:schemeClr val="tx1"/>
                </a:solidFill>
                <a:latin typeface="Times New Roman" pitchFamily="18" charset="0"/>
                <a:ea typeface="ＭＳ Ｐゴシック" charset="-128"/>
              </a:defRPr>
            </a:lvl4pPr>
            <a:lvl5pPr marL="2057400" indent="-228600" eaLnBrk="0" hangingPunct="0">
              <a:defRPr kumimoji="1" sz="1300">
                <a:solidFill>
                  <a:schemeClr val="tx1"/>
                </a:solidFill>
                <a:latin typeface="Times New Roman" pitchFamily="18" charset="0"/>
                <a:ea typeface="ＭＳ Ｐゴシック" charset="-128"/>
              </a:defRPr>
            </a:lvl5pPr>
            <a:lvl6pPr marL="2514600" indent="-228600" eaLnBrk="0" fontAlgn="base" hangingPunct="0">
              <a:spcBef>
                <a:spcPct val="0"/>
              </a:spcBef>
              <a:spcAft>
                <a:spcPct val="0"/>
              </a:spcAft>
              <a:defRPr kumimoji="1" sz="1300">
                <a:solidFill>
                  <a:schemeClr val="tx1"/>
                </a:solidFill>
                <a:latin typeface="Times New Roman" pitchFamily="18" charset="0"/>
                <a:ea typeface="ＭＳ Ｐゴシック" charset="-128"/>
              </a:defRPr>
            </a:lvl6pPr>
            <a:lvl7pPr marL="2971800" indent="-228600" eaLnBrk="0" fontAlgn="base" hangingPunct="0">
              <a:spcBef>
                <a:spcPct val="0"/>
              </a:spcBef>
              <a:spcAft>
                <a:spcPct val="0"/>
              </a:spcAft>
              <a:defRPr kumimoji="1" sz="1300">
                <a:solidFill>
                  <a:schemeClr val="tx1"/>
                </a:solidFill>
                <a:latin typeface="Times New Roman" pitchFamily="18" charset="0"/>
                <a:ea typeface="ＭＳ Ｐゴシック" charset="-128"/>
              </a:defRPr>
            </a:lvl7pPr>
            <a:lvl8pPr marL="3429000" indent="-228600" eaLnBrk="0" fontAlgn="base" hangingPunct="0">
              <a:spcBef>
                <a:spcPct val="0"/>
              </a:spcBef>
              <a:spcAft>
                <a:spcPct val="0"/>
              </a:spcAft>
              <a:defRPr kumimoji="1" sz="1300">
                <a:solidFill>
                  <a:schemeClr val="tx1"/>
                </a:solidFill>
                <a:latin typeface="Times New Roman" pitchFamily="18" charset="0"/>
                <a:ea typeface="ＭＳ Ｐゴシック" charset="-128"/>
              </a:defRPr>
            </a:lvl8pPr>
            <a:lvl9pPr marL="3886200" indent="-228600" eaLnBrk="0" fontAlgn="base" hangingPunct="0">
              <a:spcBef>
                <a:spcPct val="0"/>
              </a:spcBef>
              <a:spcAft>
                <a:spcPct val="0"/>
              </a:spcAft>
              <a:defRPr kumimoji="1" sz="1300">
                <a:solidFill>
                  <a:schemeClr val="tx1"/>
                </a:solidFill>
                <a:latin typeface="Times New Roman" pitchFamily="18" charset="0"/>
                <a:ea typeface="ＭＳ Ｐゴシック" charset="-128"/>
              </a:defRPr>
            </a:lvl9pPr>
          </a:lstStyle>
          <a:p>
            <a:pPr eaLnBrk="1" hangingPunct="1"/>
            <a:r>
              <a:rPr lang="ja-JP" altLang="en-US" sz="1000" b="0">
                <a:latin typeface="+mj-ea"/>
                <a:ea typeface="+mj-ea"/>
              </a:rPr>
              <a:t>光アンバンドル業務支援システム</a:t>
            </a:r>
          </a:p>
        </p:txBody>
      </p:sp>
      <p:sp>
        <p:nvSpPr>
          <p:cNvPr id="5" name="Rectangle 41"/>
          <p:cNvSpPr>
            <a:spLocks noChangeArrowheads="1"/>
          </p:cNvSpPr>
          <p:nvPr/>
        </p:nvSpPr>
        <p:spPr bwMode="auto">
          <a:xfrm>
            <a:off x="4475163" y="1196752"/>
            <a:ext cx="4265612" cy="5445125"/>
          </a:xfrm>
          <a:prstGeom prst="rect">
            <a:avLst/>
          </a:prstGeom>
          <a:solidFill>
            <a:schemeClr val="bg1"/>
          </a:solidFill>
          <a:ln w="12700" algn="ctr">
            <a:solidFill>
              <a:schemeClr val="tx1"/>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lstStyle>
            <a:lvl1pPr eaLnBrk="0" hangingPunct="0">
              <a:defRPr kumimoji="1" sz="1300">
                <a:solidFill>
                  <a:schemeClr val="tx1"/>
                </a:solidFill>
                <a:latin typeface="Times New Roman" pitchFamily="18" charset="0"/>
                <a:ea typeface="ＭＳ Ｐゴシック" charset="-128"/>
              </a:defRPr>
            </a:lvl1pPr>
            <a:lvl2pPr marL="742950" indent="-285750" eaLnBrk="0" hangingPunct="0">
              <a:defRPr kumimoji="1" sz="1300">
                <a:solidFill>
                  <a:schemeClr val="tx1"/>
                </a:solidFill>
                <a:latin typeface="Times New Roman" pitchFamily="18" charset="0"/>
                <a:ea typeface="ＭＳ Ｐゴシック" charset="-128"/>
              </a:defRPr>
            </a:lvl2pPr>
            <a:lvl3pPr marL="1143000" indent="-228600" eaLnBrk="0" hangingPunct="0">
              <a:defRPr kumimoji="1" sz="1300">
                <a:solidFill>
                  <a:schemeClr val="tx1"/>
                </a:solidFill>
                <a:latin typeface="Times New Roman" pitchFamily="18" charset="0"/>
                <a:ea typeface="ＭＳ Ｐゴシック" charset="-128"/>
              </a:defRPr>
            </a:lvl3pPr>
            <a:lvl4pPr marL="1600200" indent="-228600" eaLnBrk="0" hangingPunct="0">
              <a:defRPr kumimoji="1" sz="1300">
                <a:solidFill>
                  <a:schemeClr val="tx1"/>
                </a:solidFill>
                <a:latin typeface="Times New Roman" pitchFamily="18" charset="0"/>
                <a:ea typeface="ＭＳ Ｐゴシック" charset="-128"/>
              </a:defRPr>
            </a:lvl4pPr>
            <a:lvl5pPr marL="2057400" indent="-228600" eaLnBrk="0" hangingPunct="0">
              <a:defRPr kumimoji="1" sz="1300">
                <a:solidFill>
                  <a:schemeClr val="tx1"/>
                </a:solidFill>
                <a:latin typeface="Times New Roman" pitchFamily="18" charset="0"/>
                <a:ea typeface="ＭＳ Ｐゴシック" charset="-128"/>
              </a:defRPr>
            </a:lvl5pPr>
            <a:lvl6pPr marL="2514600" indent="-228600" eaLnBrk="0" fontAlgn="base" hangingPunct="0">
              <a:spcBef>
                <a:spcPct val="0"/>
              </a:spcBef>
              <a:spcAft>
                <a:spcPct val="0"/>
              </a:spcAft>
              <a:defRPr kumimoji="1" sz="1300">
                <a:solidFill>
                  <a:schemeClr val="tx1"/>
                </a:solidFill>
                <a:latin typeface="Times New Roman" pitchFamily="18" charset="0"/>
                <a:ea typeface="ＭＳ Ｐゴシック" charset="-128"/>
              </a:defRPr>
            </a:lvl6pPr>
            <a:lvl7pPr marL="2971800" indent="-228600" eaLnBrk="0" fontAlgn="base" hangingPunct="0">
              <a:spcBef>
                <a:spcPct val="0"/>
              </a:spcBef>
              <a:spcAft>
                <a:spcPct val="0"/>
              </a:spcAft>
              <a:defRPr kumimoji="1" sz="1300">
                <a:solidFill>
                  <a:schemeClr val="tx1"/>
                </a:solidFill>
                <a:latin typeface="Times New Roman" pitchFamily="18" charset="0"/>
                <a:ea typeface="ＭＳ Ｐゴシック" charset="-128"/>
              </a:defRPr>
            </a:lvl7pPr>
            <a:lvl8pPr marL="3429000" indent="-228600" eaLnBrk="0" fontAlgn="base" hangingPunct="0">
              <a:spcBef>
                <a:spcPct val="0"/>
              </a:spcBef>
              <a:spcAft>
                <a:spcPct val="0"/>
              </a:spcAft>
              <a:defRPr kumimoji="1" sz="1300">
                <a:solidFill>
                  <a:schemeClr val="tx1"/>
                </a:solidFill>
                <a:latin typeface="Times New Roman" pitchFamily="18" charset="0"/>
                <a:ea typeface="ＭＳ Ｐゴシック" charset="-128"/>
              </a:defRPr>
            </a:lvl8pPr>
            <a:lvl9pPr marL="3886200" indent="-228600" eaLnBrk="0" fontAlgn="base" hangingPunct="0">
              <a:spcBef>
                <a:spcPct val="0"/>
              </a:spcBef>
              <a:spcAft>
                <a:spcPct val="0"/>
              </a:spcAft>
              <a:defRPr kumimoji="1" sz="1300">
                <a:solidFill>
                  <a:schemeClr val="tx1"/>
                </a:solidFill>
                <a:latin typeface="Times New Roman" pitchFamily="18" charset="0"/>
                <a:ea typeface="ＭＳ Ｐゴシック" charset="-128"/>
              </a:defRPr>
            </a:lvl9pPr>
          </a:lstStyle>
          <a:p>
            <a:pPr algn="l" eaLnBrk="1" hangingPunct="1"/>
            <a:r>
              <a:rPr lang="ja-JP" altLang="en-US" sz="1000" b="0">
                <a:latin typeface="+mj-ea"/>
                <a:ea typeface="+mj-ea"/>
              </a:rPr>
              <a:t>アクセス</a:t>
            </a:r>
            <a:r>
              <a:rPr lang="en-US" altLang="ja-JP" sz="1000" b="0">
                <a:latin typeface="+mj-ea"/>
                <a:ea typeface="+mj-ea"/>
              </a:rPr>
              <a:t>PF</a:t>
            </a:r>
            <a:endParaRPr lang="ja-JP" altLang="en-US" sz="1000" b="0">
              <a:latin typeface="+mj-ea"/>
              <a:ea typeface="+mj-ea"/>
            </a:endParaRPr>
          </a:p>
        </p:txBody>
      </p:sp>
      <p:sp>
        <p:nvSpPr>
          <p:cNvPr id="6" name="Rectangle 41"/>
          <p:cNvSpPr>
            <a:spLocks noChangeArrowheads="1"/>
          </p:cNvSpPr>
          <p:nvPr/>
        </p:nvSpPr>
        <p:spPr bwMode="auto">
          <a:xfrm>
            <a:off x="4608513" y="1466626"/>
            <a:ext cx="3978275" cy="2384425"/>
          </a:xfrm>
          <a:prstGeom prst="rect">
            <a:avLst/>
          </a:prstGeom>
          <a:solidFill>
            <a:srgbClr val="FFFFCC"/>
          </a:solidFill>
          <a:ln w="12700" algn="ctr">
            <a:solidFill>
              <a:schemeClr val="tx1"/>
            </a:solidFill>
            <a:miter lim="800000"/>
            <a:headEnd type="none" w="sm" len="sm"/>
            <a:tailEnd type="none" w="sm" len="sm"/>
          </a:ln>
        </p:spPr>
        <p:txBody>
          <a:bodyPr wrap="none" lIns="90000" tIns="46800" rIns="90000" bIns="46800"/>
          <a:lstStyle>
            <a:lvl1pPr eaLnBrk="0" hangingPunct="0">
              <a:defRPr kumimoji="1" sz="1300">
                <a:solidFill>
                  <a:schemeClr val="tx1"/>
                </a:solidFill>
                <a:latin typeface="Times New Roman" pitchFamily="18" charset="0"/>
                <a:ea typeface="ＭＳ Ｐゴシック" charset="-128"/>
              </a:defRPr>
            </a:lvl1pPr>
            <a:lvl2pPr marL="742950" indent="-285750" eaLnBrk="0" hangingPunct="0">
              <a:defRPr kumimoji="1" sz="1300">
                <a:solidFill>
                  <a:schemeClr val="tx1"/>
                </a:solidFill>
                <a:latin typeface="Times New Roman" pitchFamily="18" charset="0"/>
                <a:ea typeface="ＭＳ Ｐゴシック" charset="-128"/>
              </a:defRPr>
            </a:lvl2pPr>
            <a:lvl3pPr marL="1143000" indent="-228600" eaLnBrk="0" hangingPunct="0">
              <a:defRPr kumimoji="1" sz="1300">
                <a:solidFill>
                  <a:schemeClr val="tx1"/>
                </a:solidFill>
                <a:latin typeface="Times New Roman" pitchFamily="18" charset="0"/>
                <a:ea typeface="ＭＳ Ｐゴシック" charset="-128"/>
              </a:defRPr>
            </a:lvl3pPr>
            <a:lvl4pPr marL="1600200" indent="-228600" eaLnBrk="0" hangingPunct="0">
              <a:defRPr kumimoji="1" sz="1300">
                <a:solidFill>
                  <a:schemeClr val="tx1"/>
                </a:solidFill>
                <a:latin typeface="Times New Roman" pitchFamily="18" charset="0"/>
                <a:ea typeface="ＭＳ Ｐゴシック" charset="-128"/>
              </a:defRPr>
            </a:lvl4pPr>
            <a:lvl5pPr marL="2057400" indent="-228600" eaLnBrk="0" hangingPunct="0">
              <a:defRPr kumimoji="1" sz="1300">
                <a:solidFill>
                  <a:schemeClr val="tx1"/>
                </a:solidFill>
                <a:latin typeface="Times New Roman" pitchFamily="18" charset="0"/>
                <a:ea typeface="ＭＳ Ｐゴシック" charset="-128"/>
              </a:defRPr>
            </a:lvl5pPr>
            <a:lvl6pPr marL="2514600" indent="-228600" eaLnBrk="0" fontAlgn="base" hangingPunct="0">
              <a:spcBef>
                <a:spcPct val="0"/>
              </a:spcBef>
              <a:spcAft>
                <a:spcPct val="0"/>
              </a:spcAft>
              <a:defRPr kumimoji="1" sz="1300">
                <a:solidFill>
                  <a:schemeClr val="tx1"/>
                </a:solidFill>
                <a:latin typeface="Times New Roman" pitchFamily="18" charset="0"/>
                <a:ea typeface="ＭＳ Ｐゴシック" charset="-128"/>
              </a:defRPr>
            </a:lvl6pPr>
            <a:lvl7pPr marL="2971800" indent="-228600" eaLnBrk="0" fontAlgn="base" hangingPunct="0">
              <a:spcBef>
                <a:spcPct val="0"/>
              </a:spcBef>
              <a:spcAft>
                <a:spcPct val="0"/>
              </a:spcAft>
              <a:defRPr kumimoji="1" sz="1300">
                <a:solidFill>
                  <a:schemeClr val="tx1"/>
                </a:solidFill>
                <a:latin typeface="Times New Roman" pitchFamily="18" charset="0"/>
                <a:ea typeface="ＭＳ Ｐゴシック" charset="-128"/>
              </a:defRPr>
            </a:lvl7pPr>
            <a:lvl8pPr marL="3429000" indent="-228600" eaLnBrk="0" fontAlgn="base" hangingPunct="0">
              <a:spcBef>
                <a:spcPct val="0"/>
              </a:spcBef>
              <a:spcAft>
                <a:spcPct val="0"/>
              </a:spcAft>
              <a:defRPr kumimoji="1" sz="1300">
                <a:solidFill>
                  <a:schemeClr val="tx1"/>
                </a:solidFill>
                <a:latin typeface="Times New Roman" pitchFamily="18" charset="0"/>
                <a:ea typeface="ＭＳ Ｐゴシック" charset="-128"/>
              </a:defRPr>
            </a:lvl8pPr>
            <a:lvl9pPr marL="3886200" indent="-228600" eaLnBrk="0" fontAlgn="base" hangingPunct="0">
              <a:spcBef>
                <a:spcPct val="0"/>
              </a:spcBef>
              <a:spcAft>
                <a:spcPct val="0"/>
              </a:spcAft>
              <a:defRPr kumimoji="1" sz="1300">
                <a:solidFill>
                  <a:schemeClr val="tx1"/>
                </a:solidFill>
                <a:latin typeface="Times New Roman" pitchFamily="18" charset="0"/>
                <a:ea typeface="ＭＳ Ｐゴシック" charset="-128"/>
              </a:defRPr>
            </a:lvl9pPr>
          </a:lstStyle>
          <a:p>
            <a:pPr algn="l" eaLnBrk="1" hangingPunct="1"/>
            <a:r>
              <a:rPr lang="ja-JP" altLang="en-US" sz="1000" b="0" dirty="0">
                <a:latin typeface="+mj-ea"/>
                <a:ea typeface="+mj-ea"/>
              </a:rPr>
              <a:t>加須ＤＣ</a:t>
            </a:r>
          </a:p>
        </p:txBody>
      </p:sp>
      <p:sp>
        <p:nvSpPr>
          <p:cNvPr id="7" name="Rectangle 41"/>
          <p:cNvSpPr>
            <a:spLocks noChangeArrowheads="1"/>
          </p:cNvSpPr>
          <p:nvPr/>
        </p:nvSpPr>
        <p:spPr bwMode="auto">
          <a:xfrm>
            <a:off x="4608513" y="4005063"/>
            <a:ext cx="3978275" cy="2411389"/>
          </a:xfrm>
          <a:prstGeom prst="rect">
            <a:avLst/>
          </a:prstGeom>
          <a:solidFill>
            <a:srgbClr val="FFFFCC"/>
          </a:solidFill>
          <a:ln w="12700" algn="ctr">
            <a:solidFill>
              <a:schemeClr val="tx1"/>
            </a:solidFill>
            <a:miter lim="800000"/>
            <a:headEnd type="none" w="sm" len="sm"/>
            <a:tailEnd type="none" w="sm" len="sm"/>
          </a:ln>
        </p:spPr>
        <p:txBody>
          <a:bodyPr wrap="none" lIns="90000" tIns="46800" rIns="90000" bIns="46800"/>
          <a:lstStyle>
            <a:lvl1pPr eaLnBrk="0" hangingPunct="0">
              <a:defRPr kumimoji="1" sz="1300">
                <a:solidFill>
                  <a:schemeClr val="tx1"/>
                </a:solidFill>
                <a:latin typeface="Times New Roman" pitchFamily="18" charset="0"/>
                <a:ea typeface="ＭＳ Ｐゴシック" charset="-128"/>
              </a:defRPr>
            </a:lvl1pPr>
            <a:lvl2pPr marL="742950" indent="-285750" eaLnBrk="0" hangingPunct="0">
              <a:defRPr kumimoji="1" sz="1300">
                <a:solidFill>
                  <a:schemeClr val="tx1"/>
                </a:solidFill>
                <a:latin typeface="Times New Roman" pitchFamily="18" charset="0"/>
                <a:ea typeface="ＭＳ Ｐゴシック" charset="-128"/>
              </a:defRPr>
            </a:lvl2pPr>
            <a:lvl3pPr marL="1143000" indent="-228600" eaLnBrk="0" hangingPunct="0">
              <a:defRPr kumimoji="1" sz="1300">
                <a:solidFill>
                  <a:schemeClr val="tx1"/>
                </a:solidFill>
                <a:latin typeface="Times New Roman" pitchFamily="18" charset="0"/>
                <a:ea typeface="ＭＳ Ｐゴシック" charset="-128"/>
              </a:defRPr>
            </a:lvl3pPr>
            <a:lvl4pPr marL="1600200" indent="-228600" eaLnBrk="0" hangingPunct="0">
              <a:defRPr kumimoji="1" sz="1300">
                <a:solidFill>
                  <a:schemeClr val="tx1"/>
                </a:solidFill>
                <a:latin typeface="Times New Roman" pitchFamily="18" charset="0"/>
                <a:ea typeface="ＭＳ Ｐゴシック" charset="-128"/>
              </a:defRPr>
            </a:lvl4pPr>
            <a:lvl5pPr marL="2057400" indent="-228600" eaLnBrk="0" hangingPunct="0">
              <a:defRPr kumimoji="1" sz="1300">
                <a:solidFill>
                  <a:schemeClr val="tx1"/>
                </a:solidFill>
                <a:latin typeface="Times New Roman" pitchFamily="18" charset="0"/>
                <a:ea typeface="ＭＳ Ｐゴシック" charset="-128"/>
              </a:defRPr>
            </a:lvl5pPr>
            <a:lvl6pPr marL="2514600" indent="-228600" eaLnBrk="0" fontAlgn="base" hangingPunct="0">
              <a:spcBef>
                <a:spcPct val="0"/>
              </a:spcBef>
              <a:spcAft>
                <a:spcPct val="0"/>
              </a:spcAft>
              <a:defRPr kumimoji="1" sz="1300">
                <a:solidFill>
                  <a:schemeClr val="tx1"/>
                </a:solidFill>
                <a:latin typeface="Times New Roman" pitchFamily="18" charset="0"/>
                <a:ea typeface="ＭＳ Ｐゴシック" charset="-128"/>
              </a:defRPr>
            </a:lvl6pPr>
            <a:lvl7pPr marL="2971800" indent="-228600" eaLnBrk="0" fontAlgn="base" hangingPunct="0">
              <a:spcBef>
                <a:spcPct val="0"/>
              </a:spcBef>
              <a:spcAft>
                <a:spcPct val="0"/>
              </a:spcAft>
              <a:defRPr kumimoji="1" sz="1300">
                <a:solidFill>
                  <a:schemeClr val="tx1"/>
                </a:solidFill>
                <a:latin typeface="Times New Roman" pitchFamily="18" charset="0"/>
                <a:ea typeface="ＭＳ Ｐゴシック" charset="-128"/>
              </a:defRPr>
            </a:lvl7pPr>
            <a:lvl8pPr marL="3429000" indent="-228600" eaLnBrk="0" fontAlgn="base" hangingPunct="0">
              <a:spcBef>
                <a:spcPct val="0"/>
              </a:spcBef>
              <a:spcAft>
                <a:spcPct val="0"/>
              </a:spcAft>
              <a:defRPr kumimoji="1" sz="1300">
                <a:solidFill>
                  <a:schemeClr val="tx1"/>
                </a:solidFill>
                <a:latin typeface="Times New Roman" pitchFamily="18" charset="0"/>
                <a:ea typeface="ＭＳ Ｐゴシック" charset="-128"/>
              </a:defRPr>
            </a:lvl8pPr>
            <a:lvl9pPr marL="3886200" indent="-228600" eaLnBrk="0" fontAlgn="base" hangingPunct="0">
              <a:spcBef>
                <a:spcPct val="0"/>
              </a:spcBef>
              <a:spcAft>
                <a:spcPct val="0"/>
              </a:spcAft>
              <a:defRPr kumimoji="1" sz="1300">
                <a:solidFill>
                  <a:schemeClr val="tx1"/>
                </a:solidFill>
                <a:latin typeface="Times New Roman" pitchFamily="18" charset="0"/>
                <a:ea typeface="ＭＳ Ｐゴシック" charset="-128"/>
              </a:defRPr>
            </a:lvl9pPr>
          </a:lstStyle>
          <a:p>
            <a:pPr algn="l" eaLnBrk="1" hangingPunct="1"/>
            <a:r>
              <a:rPr lang="ja-JP" altLang="en-US" sz="1000" b="0" dirty="0" smtClean="0">
                <a:solidFill>
                  <a:srgbClr val="FF0000"/>
                </a:solidFill>
                <a:latin typeface="+mj-ea"/>
                <a:ea typeface="+mj-ea"/>
              </a:rPr>
              <a:t>西九条</a:t>
            </a:r>
            <a:r>
              <a:rPr lang="ja-JP" altLang="en-US" sz="1000" b="0" dirty="0" smtClean="0">
                <a:latin typeface="+mj-ea"/>
                <a:ea typeface="+mj-ea"/>
              </a:rPr>
              <a:t>ＤＣ</a:t>
            </a:r>
            <a:endParaRPr lang="ja-JP" altLang="en-US" sz="1000" b="0" dirty="0">
              <a:latin typeface="+mj-ea"/>
              <a:ea typeface="+mj-ea"/>
            </a:endParaRPr>
          </a:p>
        </p:txBody>
      </p:sp>
      <p:sp>
        <p:nvSpPr>
          <p:cNvPr id="10" name="Rectangle 41"/>
          <p:cNvSpPr>
            <a:spLocks noChangeArrowheads="1"/>
          </p:cNvSpPr>
          <p:nvPr/>
        </p:nvSpPr>
        <p:spPr bwMode="auto">
          <a:xfrm>
            <a:off x="4914900" y="2151335"/>
            <a:ext cx="1550988" cy="1017588"/>
          </a:xfrm>
          <a:prstGeom prst="rect">
            <a:avLst/>
          </a:prstGeom>
          <a:solidFill>
            <a:schemeClr val="bg1"/>
          </a:solidFill>
          <a:ln w="12700" algn="ctr">
            <a:solidFill>
              <a:schemeClr val="bg1">
                <a:lumMod val="65000"/>
              </a:schemeClr>
            </a:solidFill>
            <a:prstDash val="dash"/>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lstStyle>
            <a:lvl1pPr eaLnBrk="0" hangingPunct="0">
              <a:defRPr kumimoji="1" sz="1300">
                <a:solidFill>
                  <a:schemeClr val="tx1"/>
                </a:solidFill>
                <a:latin typeface="Times New Roman" pitchFamily="18" charset="0"/>
                <a:ea typeface="ＭＳ Ｐゴシック" charset="-128"/>
              </a:defRPr>
            </a:lvl1pPr>
            <a:lvl2pPr marL="742950" indent="-285750" eaLnBrk="0" hangingPunct="0">
              <a:defRPr kumimoji="1" sz="1300">
                <a:solidFill>
                  <a:schemeClr val="tx1"/>
                </a:solidFill>
                <a:latin typeface="Times New Roman" pitchFamily="18" charset="0"/>
                <a:ea typeface="ＭＳ Ｐゴシック" charset="-128"/>
              </a:defRPr>
            </a:lvl2pPr>
            <a:lvl3pPr marL="1143000" indent="-228600" eaLnBrk="0" hangingPunct="0">
              <a:defRPr kumimoji="1" sz="1300">
                <a:solidFill>
                  <a:schemeClr val="tx1"/>
                </a:solidFill>
                <a:latin typeface="Times New Roman" pitchFamily="18" charset="0"/>
                <a:ea typeface="ＭＳ Ｐゴシック" charset="-128"/>
              </a:defRPr>
            </a:lvl3pPr>
            <a:lvl4pPr marL="1600200" indent="-228600" eaLnBrk="0" hangingPunct="0">
              <a:defRPr kumimoji="1" sz="1300">
                <a:solidFill>
                  <a:schemeClr val="tx1"/>
                </a:solidFill>
                <a:latin typeface="Times New Roman" pitchFamily="18" charset="0"/>
                <a:ea typeface="ＭＳ Ｐゴシック" charset="-128"/>
              </a:defRPr>
            </a:lvl4pPr>
            <a:lvl5pPr marL="2057400" indent="-228600" eaLnBrk="0" hangingPunct="0">
              <a:defRPr kumimoji="1" sz="1300">
                <a:solidFill>
                  <a:schemeClr val="tx1"/>
                </a:solidFill>
                <a:latin typeface="Times New Roman" pitchFamily="18" charset="0"/>
                <a:ea typeface="ＭＳ Ｐゴシック" charset="-128"/>
              </a:defRPr>
            </a:lvl5pPr>
            <a:lvl6pPr marL="2514600" indent="-228600" algn="ctr" eaLnBrk="0" fontAlgn="base" hangingPunct="0">
              <a:spcBef>
                <a:spcPct val="0"/>
              </a:spcBef>
              <a:spcAft>
                <a:spcPct val="0"/>
              </a:spcAft>
              <a:defRPr kumimoji="1" sz="1300">
                <a:solidFill>
                  <a:schemeClr val="tx1"/>
                </a:solidFill>
                <a:latin typeface="Times New Roman" pitchFamily="18" charset="0"/>
                <a:ea typeface="ＭＳ Ｐゴシック" charset="-128"/>
              </a:defRPr>
            </a:lvl6pPr>
            <a:lvl7pPr marL="2971800" indent="-228600" algn="ctr" eaLnBrk="0" fontAlgn="base" hangingPunct="0">
              <a:spcBef>
                <a:spcPct val="0"/>
              </a:spcBef>
              <a:spcAft>
                <a:spcPct val="0"/>
              </a:spcAft>
              <a:defRPr kumimoji="1" sz="1300">
                <a:solidFill>
                  <a:schemeClr val="tx1"/>
                </a:solidFill>
                <a:latin typeface="Times New Roman" pitchFamily="18" charset="0"/>
                <a:ea typeface="ＭＳ Ｐゴシック" charset="-128"/>
              </a:defRPr>
            </a:lvl7pPr>
            <a:lvl8pPr marL="3429000" indent="-228600" algn="ctr" eaLnBrk="0" fontAlgn="base" hangingPunct="0">
              <a:spcBef>
                <a:spcPct val="0"/>
              </a:spcBef>
              <a:spcAft>
                <a:spcPct val="0"/>
              </a:spcAft>
              <a:defRPr kumimoji="1" sz="1300">
                <a:solidFill>
                  <a:schemeClr val="tx1"/>
                </a:solidFill>
                <a:latin typeface="Times New Roman" pitchFamily="18" charset="0"/>
                <a:ea typeface="ＭＳ Ｐゴシック" charset="-128"/>
              </a:defRPr>
            </a:lvl8pPr>
            <a:lvl9pPr marL="3886200" indent="-228600" algn="ctr" eaLnBrk="0" fontAlgn="base" hangingPunct="0">
              <a:spcBef>
                <a:spcPct val="0"/>
              </a:spcBef>
              <a:spcAft>
                <a:spcPct val="0"/>
              </a:spcAft>
              <a:defRPr kumimoji="1" sz="1300">
                <a:solidFill>
                  <a:schemeClr val="tx1"/>
                </a:solidFill>
                <a:latin typeface="Times New Roman" pitchFamily="18" charset="0"/>
                <a:ea typeface="ＭＳ Ｐゴシック" charset="-128"/>
              </a:defRPr>
            </a:lvl9pPr>
          </a:lstStyle>
          <a:p>
            <a:pPr eaLnBrk="1" hangingPunct="1">
              <a:defRPr/>
            </a:pPr>
            <a:r>
              <a:rPr lang="ja-JP" altLang="en-US" sz="1000" b="0" dirty="0" smtClean="0">
                <a:latin typeface="+mj-ea"/>
                <a:ea typeface="+mj-ea"/>
              </a:rPr>
              <a:t>ＦＴＰサーバ</a:t>
            </a:r>
          </a:p>
        </p:txBody>
      </p:sp>
      <p:sp>
        <p:nvSpPr>
          <p:cNvPr id="11" name="円柱 10"/>
          <p:cNvSpPr/>
          <p:nvPr/>
        </p:nvSpPr>
        <p:spPr bwMode="auto">
          <a:xfrm>
            <a:off x="7075488" y="2060848"/>
            <a:ext cx="1079500" cy="1108075"/>
          </a:xfrm>
          <a:prstGeom prst="can">
            <a:avLst/>
          </a:prstGeom>
          <a:solidFill>
            <a:schemeClr val="bg1"/>
          </a:solidFill>
          <a:ln w="12700" cap="flat" cmpd="sng" algn="ctr">
            <a:solidFill>
              <a:schemeClr val="bg1">
                <a:lumMod val="65000"/>
              </a:schemeClr>
            </a:solidFill>
            <a:prstDash val="dash"/>
            <a:round/>
            <a:headEnd type="none" w="sm" len="sm"/>
            <a:tailEnd type="none" w="sm" len="sm"/>
          </a:ln>
          <a:effectLst/>
          <a:extLst/>
        </p:spPr>
        <p:txBody>
          <a:bodyPr lIns="90000" tIns="46800" rIns="90000" bIns="46800"/>
          <a:lstStyle/>
          <a:p>
            <a:pPr algn="ctr" defTabSz="868363">
              <a:defRPr/>
            </a:pPr>
            <a:r>
              <a:rPr lang="ja-JP" altLang="en-US" sz="1000" b="0" dirty="0">
                <a:latin typeface="+mj-ea"/>
                <a:ea typeface="+mj-ea"/>
              </a:rPr>
              <a:t>加須ＤＢ</a:t>
            </a:r>
          </a:p>
        </p:txBody>
      </p:sp>
      <p:sp>
        <p:nvSpPr>
          <p:cNvPr id="18" name="AutoShape 36"/>
          <p:cNvSpPr>
            <a:spLocks noChangeArrowheads="1"/>
          </p:cNvSpPr>
          <p:nvPr/>
        </p:nvSpPr>
        <p:spPr bwMode="auto">
          <a:xfrm>
            <a:off x="5905500" y="2241823"/>
            <a:ext cx="1349375" cy="809625"/>
          </a:xfrm>
          <a:prstGeom prst="irregularSeal1">
            <a:avLst/>
          </a:prstGeom>
          <a:solidFill>
            <a:srgbClr val="FFFF00"/>
          </a:solidFill>
          <a:ln w="12700" algn="ctr">
            <a:solidFill>
              <a:schemeClr val="tx1"/>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lvl1pPr eaLnBrk="0" hangingPunct="0">
              <a:defRPr kumimoji="1" sz="1300">
                <a:solidFill>
                  <a:schemeClr val="tx1"/>
                </a:solidFill>
                <a:latin typeface="Times New Roman" pitchFamily="18" charset="0"/>
                <a:ea typeface="ＭＳ Ｐゴシック" charset="-128"/>
              </a:defRPr>
            </a:lvl1pPr>
            <a:lvl2pPr marL="742950" indent="-285750" eaLnBrk="0" hangingPunct="0">
              <a:defRPr kumimoji="1" sz="1300">
                <a:solidFill>
                  <a:schemeClr val="tx1"/>
                </a:solidFill>
                <a:latin typeface="Times New Roman" pitchFamily="18" charset="0"/>
                <a:ea typeface="ＭＳ Ｐゴシック" charset="-128"/>
              </a:defRPr>
            </a:lvl2pPr>
            <a:lvl3pPr marL="1143000" indent="-228600" eaLnBrk="0" hangingPunct="0">
              <a:defRPr kumimoji="1" sz="1300">
                <a:solidFill>
                  <a:schemeClr val="tx1"/>
                </a:solidFill>
                <a:latin typeface="Times New Roman" pitchFamily="18" charset="0"/>
                <a:ea typeface="ＭＳ Ｐゴシック" charset="-128"/>
              </a:defRPr>
            </a:lvl3pPr>
            <a:lvl4pPr marL="1600200" indent="-228600" eaLnBrk="0" hangingPunct="0">
              <a:defRPr kumimoji="1" sz="1300">
                <a:solidFill>
                  <a:schemeClr val="tx1"/>
                </a:solidFill>
                <a:latin typeface="Times New Roman" pitchFamily="18" charset="0"/>
                <a:ea typeface="ＭＳ Ｐゴシック" charset="-128"/>
              </a:defRPr>
            </a:lvl4pPr>
            <a:lvl5pPr marL="2057400" indent="-228600" eaLnBrk="0" hangingPunct="0">
              <a:defRPr kumimoji="1" sz="1300">
                <a:solidFill>
                  <a:schemeClr val="tx1"/>
                </a:solidFill>
                <a:latin typeface="Times New Roman" pitchFamily="18" charset="0"/>
                <a:ea typeface="ＭＳ Ｐゴシック" charset="-128"/>
              </a:defRPr>
            </a:lvl5pPr>
            <a:lvl6pPr marL="2514600" indent="-228600" eaLnBrk="0" fontAlgn="base" hangingPunct="0">
              <a:spcBef>
                <a:spcPct val="0"/>
              </a:spcBef>
              <a:spcAft>
                <a:spcPct val="0"/>
              </a:spcAft>
              <a:defRPr kumimoji="1" sz="1300">
                <a:solidFill>
                  <a:schemeClr val="tx1"/>
                </a:solidFill>
                <a:latin typeface="Times New Roman" pitchFamily="18" charset="0"/>
                <a:ea typeface="ＭＳ Ｐゴシック" charset="-128"/>
              </a:defRPr>
            </a:lvl6pPr>
            <a:lvl7pPr marL="2971800" indent="-228600" eaLnBrk="0" fontAlgn="base" hangingPunct="0">
              <a:spcBef>
                <a:spcPct val="0"/>
              </a:spcBef>
              <a:spcAft>
                <a:spcPct val="0"/>
              </a:spcAft>
              <a:defRPr kumimoji="1" sz="1300">
                <a:solidFill>
                  <a:schemeClr val="tx1"/>
                </a:solidFill>
                <a:latin typeface="Times New Roman" pitchFamily="18" charset="0"/>
                <a:ea typeface="ＭＳ Ｐゴシック" charset="-128"/>
              </a:defRPr>
            </a:lvl7pPr>
            <a:lvl8pPr marL="3429000" indent="-228600" eaLnBrk="0" fontAlgn="base" hangingPunct="0">
              <a:spcBef>
                <a:spcPct val="0"/>
              </a:spcBef>
              <a:spcAft>
                <a:spcPct val="0"/>
              </a:spcAft>
              <a:defRPr kumimoji="1" sz="1300">
                <a:solidFill>
                  <a:schemeClr val="tx1"/>
                </a:solidFill>
                <a:latin typeface="Times New Roman" pitchFamily="18" charset="0"/>
                <a:ea typeface="ＭＳ Ｐゴシック" charset="-128"/>
              </a:defRPr>
            </a:lvl8pPr>
            <a:lvl9pPr marL="3886200" indent="-228600" eaLnBrk="0" fontAlgn="base" hangingPunct="0">
              <a:spcBef>
                <a:spcPct val="0"/>
              </a:spcBef>
              <a:spcAft>
                <a:spcPct val="0"/>
              </a:spcAft>
              <a:defRPr kumimoji="1" sz="1300">
                <a:solidFill>
                  <a:schemeClr val="tx1"/>
                </a:solidFill>
                <a:latin typeface="Times New Roman" pitchFamily="18" charset="0"/>
                <a:ea typeface="ＭＳ Ｐゴシック" charset="-128"/>
              </a:defRPr>
            </a:lvl9pPr>
          </a:lstStyle>
          <a:p>
            <a:pPr algn="ctr" eaLnBrk="1" hangingPunct="1"/>
            <a:endParaRPr lang="ja-JP" altLang="en-US" b="0">
              <a:latin typeface="+mj-ea"/>
              <a:ea typeface="+mj-ea"/>
            </a:endParaRPr>
          </a:p>
        </p:txBody>
      </p:sp>
      <p:sp>
        <p:nvSpPr>
          <p:cNvPr id="19" name="メモ 22"/>
          <p:cNvSpPr>
            <a:spLocks noChangeArrowheads="1"/>
          </p:cNvSpPr>
          <p:nvPr/>
        </p:nvSpPr>
        <p:spPr bwMode="auto">
          <a:xfrm>
            <a:off x="1090613" y="3851052"/>
            <a:ext cx="896937" cy="692150"/>
          </a:xfrm>
          <a:prstGeom prst="foldedCorner">
            <a:avLst>
              <a:gd name="adj" fmla="val 16667"/>
            </a:avLst>
          </a:prstGeom>
          <a:solidFill>
            <a:schemeClr val="bg1"/>
          </a:solidFill>
          <a:ln w="12700" algn="ctr">
            <a:solidFill>
              <a:schemeClr val="tx1"/>
            </a:solidFill>
            <a:round/>
            <a:headEnd type="triangle" w="sm" len="sm"/>
            <a:tailEnd type="none" w="sm" len="sm"/>
          </a:ln>
        </p:spPr>
        <p:txBody>
          <a:bodyPr lIns="90000" tIns="144000" rIns="90000" bIns="46800" anchor="ctr"/>
          <a:lstStyle>
            <a:lvl1pPr defTabSz="868363" eaLnBrk="0" hangingPunct="0">
              <a:defRPr kumimoji="1" sz="1300">
                <a:solidFill>
                  <a:schemeClr val="tx1"/>
                </a:solidFill>
                <a:latin typeface="Times New Roman" pitchFamily="18" charset="0"/>
                <a:ea typeface="ＭＳ Ｐゴシック" charset="-128"/>
              </a:defRPr>
            </a:lvl1pPr>
            <a:lvl2pPr marL="742950" indent="-285750" defTabSz="868363" eaLnBrk="0" hangingPunct="0">
              <a:defRPr kumimoji="1" sz="1300">
                <a:solidFill>
                  <a:schemeClr val="tx1"/>
                </a:solidFill>
                <a:latin typeface="Times New Roman" pitchFamily="18" charset="0"/>
                <a:ea typeface="ＭＳ Ｐゴシック" charset="-128"/>
              </a:defRPr>
            </a:lvl2pPr>
            <a:lvl3pPr marL="1143000" indent="-228600" defTabSz="868363" eaLnBrk="0" hangingPunct="0">
              <a:defRPr kumimoji="1" sz="1300">
                <a:solidFill>
                  <a:schemeClr val="tx1"/>
                </a:solidFill>
                <a:latin typeface="Times New Roman" pitchFamily="18" charset="0"/>
                <a:ea typeface="ＭＳ Ｐゴシック" charset="-128"/>
              </a:defRPr>
            </a:lvl3pPr>
            <a:lvl4pPr marL="1600200" indent="-228600" defTabSz="868363" eaLnBrk="0" hangingPunct="0">
              <a:defRPr kumimoji="1" sz="1300">
                <a:solidFill>
                  <a:schemeClr val="tx1"/>
                </a:solidFill>
                <a:latin typeface="Times New Roman" pitchFamily="18" charset="0"/>
                <a:ea typeface="ＭＳ Ｐゴシック" charset="-128"/>
              </a:defRPr>
            </a:lvl4pPr>
            <a:lvl5pPr marL="2057400" indent="-228600" defTabSz="868363" eaLnBrk="0" hangingPunct="0">
              <a:defRPr kumimoji="1" sz="1300">
                <a:solidFill>
                  <a:schemeClr val="tx1"/>
                </a:solidFill>
                <a:latin typeface="Times New Roman" pitchFamily="18" charset="0"/>
                <a:ea typeface="ＭＳ Ｐゴシック" charset="-128"/>
              </a:defRPr>
            </a:lvl5pPr>
            <a:lvl6pPr marL="2514600" indent="-228600" defTabSz="868363" eaLnBrk="0" fontAlgn="base" hangingPunct="0">
              <a:spcBef>
                <a:spcPct val="0"/>
              </a:spcBef>
              <a:spcAft>
                <a:spcPct val="0"/>
              </a:spcAft>
              <a:defRPr kumimoji="1" sz="1300">
                <a:solidFill>
                  <a:schemeClr val="tx1"/>
                </a:solidFill>
                <a:latin typeface="Times New Roman" pitchFamily="18" charset="0"/>
                <a:ea typeface="ＭＳ Ｐゴシック" charset="-128"/>
              </a:defRPr>
            </a:lvl6pPr>
            <a:lvl7pPr marL="2971800" indent="-228600" defTabSz="868363" eaLnBrk="0" fontAlgn="base" hangingPunct="0">
              <a:spcBef>
                <a:spcPct val="0"/>
              </a:spcBef>
              <a:spcAft>
                <a:spcPct val="0"/>
              </a:spcAft>
              <a:defRPr kumimoji="1" sz="1300">
                <a:solidFill>
                  <a:schemeClr val="tx1"/>
                </a:solidFill>
                <a:latin typeface="Times New Roman" pitchFamily="18" charset="0"/>
                <a:ea typeface="ＭＳ Ｐゴシック" charset="-128"/>
              </a:defRPr>
            </a:lvl7pPr>
            <a:lvl8pPr marL="3429000" indent="-228600" defTabSz="868363" eaLnBrk="0" fontAlgn="base" hangingPunct="0">
              <a:spcBef>
                <a:spcPct val="0"/>
              </a:spcBef>
              <a:spcAft>
                <a:spcPct val="0"/>
              </a:spcAft>
              <a:defRPr kumimoji="1" sz="1300">
                <a:solidFill>
                  <a:schemeClr val="tx1"/>
                </a:solidFill>
                <a:latin typeface="Times New Roman" pitchFamily="18" charset="0"/>
                <a:ea typeface="ＭＳ Ｐゴシック" charset="-128"/>
              </a:defRPr>
            </a:lvl8pPr>
            <a:lvl9pPr marL="3886200" indent="-228600" defTabSz="868363" eaLnBrk="0" fontAlgn="base" hangingPunct="0">
              <a:spcBef>
                <a:spcPct val="0"/>
              </a:spcBef>
              <a:spcAft>
                <a:spcPct val="0"/>
              </a:spcAft>
              <a:defRPr kumimoji="1" sz="1300">
                <a:solidFill>
                  <a:schemeClr val="tx1"/>
                </a:solidFill>
                <a:latin typeface="Times New Roman" pitchFamily="18" charset="0"/>
                <a:ea typeface="ＭＳ Ｐゴシック" charset="-128"/>
              </a:defRPr>
            </a:lvl9pPr>
          </a:lstStyle>
          <a:p>
            <a:pPr algn="ctr" eaLnBrk="1" hangingPunct="1"/>
            <a:r>
              <a:rPr lang="ja-JP" altLang="en-US" sz="1000" b="0">
                <a:latin typeface="+mj-ea"/>
                <a:ea typeface="+mj-ea"/>
              </a:rPr>
              <a:t>他事業者</a:t>
            </a:r>
            <a:endParaRPr lang="en-US" altLang="ja-JP" sz="1000" b="0">
              <a:latin typeface="+mj-ea"/>
              <a:ea typeface="+mj-ea"/>
            </a:endParaRPr>
          </a:p>
          <a:p>
            <a:pPr algn="ctr" eaLnBrk="1" hangingPunct="1"/>
            <a:r>
              <a:rPr lang="ja-JP" altLang="en-US" sz="1000" b="0">
                <a:latin typeface="+mj-ea"/>
                <a:ea typeface="+mj-ea"/>
              </a:rPr>
              <a:t>回線原簿</a:t>
            </a:r>
            <a:endParaRPr lang="en-US" altLang="ja-JP" sz="1000" b="0">
              <a:latin typeface="+mj-ea"/>
              <a:ea typeface="+mj-ea"/>
            </a:endParaRPr>
          </a:p>
          <a:p>
            <a:pPr algn="ctr" eaLnBrk="1" hangingPunct="1"/>
            <a:r>
              <a:rPr lang="ja-JP" altLang="en-US" sz="1000" b="0">
                <a:latin typeface="+mj-ea"/>
                <a:ea typeface="+mj-ea"/>
              </a:rPr>
              <a:t>情報</a:t>
            </a:r>
          </a:p>
        </p:txBody>
      </p:sp>
      <p:sp>
        <p:nvSpPr>
          <p:cNvPr id="35" name="Text Box 4"/>
          <p:cNvSpPr txBox="1">
            <a:spLocks noChangeArrowheads="1"/>
          </p:cNvSpPr>
          <p:nvPr/>
        </p:nvSpPr>
        <p:spPr bwMode="auto">
          <a:xfrm>
            <a:off x="152400" y="633413"/>
            <a:ext cx="8502650" cy="577081"/>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54000" rIns="54000">
            <a:spAutoFit/>
          </a:bodyPr>
          <a:lstStyle>
            <a:lvl1pPr marL="800100" indent="-800100" algn="l" defTabSz="762000">
              <a:defRPr kumimoji="1" sz="2400">
                <a:solidFill>
                  <a:schemeClr val="tx1"/>
                </a:solidFill>
                <a:latin typeface="Times New Roman" pitchFamily="18" charset="0"/>
                <a:ea typeface="ＭＳ Ｐゴシック" pitchFamily="50" charset="-128"/>
              </a:defRPr>
            </a:lvl1pPr>
            <a:lvl2pPr marL="979488" indent="33338" algn="l" defTabSz="762000">
              <a:defRPr kumimoji="1" sz="2400">
                <a:solidFill>
                  <a:schemeClr val="tx1"/>
                </a:solidFill>
                <a:latin typeface="Times New Roman" pitchFamily="18" charset="0"/>
                <a:ea typeface="ＭＳ Ｐゴシック" pitchFamily="50" charset="-128"/>
              </a:defRPr>
            </a:lvl2pPr>
            <a:lvl3pPr marL="1192213" algn="l" defTabSz="762000">
              <a:defRPr kumimoji="1" sz="2400">
                <a:solidFill>
                  <a:schemeClr val="tx1"/>
                </a:solidFill>
                <a:latin typeface="Times New Roman" pitchFamily="18" charset="0"/>
                <a:ea typeface="ＭＳ Ｐゴシック" pitchFamily="50" charset="-128"/>
              </a:defRPr>
            </a:lvl3pPr>
            <a:lvl4pPr marL="1714500" algn="l" defTabSz="762000">
              <a:defRPr kumimoji="1" sz="2400">
                <a:solidFill>
                  <a:schemeClr val="tx1"/>
                </a:solidFill>
                <a:latin typeface="Times New Roman" pitchFamily="18" charset="0"/>
                <a:ea typeface="ＭＳ Ｐゴシック" pitchFamily="50" charset="-128"/>
              </a:defRPr>
            </a:lvl4pPr>
            <a:lvl5pPr marL="2286000" algn="l" defTabSz="762000">
              <a:defRPr kumimoji="1" sz="2400">
                <a:solidFill>
                  <a:schemeClr val="tx1"/>
                </a:solidFill>
                <a:latin typeface="Times New Roman" pitchFamily="18" charset="0"/>
                <a:ea typeface="ＭＳ Ｐゴシック" pitchFamily="50" charset="-128"/>
              </a:defRPr>
            </a:lvl5pPr>
            <a:lvl6pPr marL="2743200" defTabSz="762000" fontAlgn="base">
              <a:spcBef>
                <a:spcPct val="0"/>
              </a:spcBef>
              <a:spcAft>
                <a:spcPct val="0"/>
              </a:spcAft>
              <a:defRPr kumimoji="1" sz="2400">
                <a:solidFill>
                  <a:schemeClr val="tx1"/>
                </a:solidFill>
                <a:latin typeface="Times New Roman" pitchFamily="18" charset="0"/>
                <a:ea typeface="ＭＳ Ｐゴシック" pitchFamily="50" charset="-128"/>
              </a:defRPr>
            </a:lvl6pPr>
            <a:lvl7pPr marL="3200400" defTabSz="762000" fontAlgn="base">
              <a:spcBef>
                <a:spcPct val="0"/>
              </a:spcBef>
              <a:spcAft>
                <a:spcPct val="0"/>
              </a:spcAft>
              <a:defRPr kumimoji="1" sz="2400">
                <a:solidFill>
                  <a:schemeClr val="tx1"/>
                </a:solidFill>
                <a:latin typeface="Times New Roman" pitchFamily="18" charset="0"/>
                <a:ea typeface="ＭＳ Ｐゴシック" pitchFamily="50" charset="-128"/>
              </a:defRPr>
            </a:lvl7pPr>
            <a:lvl8pPr marL="3657600" defTabSz="762000" fontAlgn="base">
              <a:spcBef>
                <a:spcPct val="0"/>
              </a:spcBef>
              <a:spcAft>
                <a:spcPct val="0"/>
              </a:spcAft>
              <a:defRPr kumimoji="1" sz="2400">
                <a:solidFill>
                  <a:schemeClr val="tx1"/>
                </a:solidFill>
                <a:latin typeface="Times New Roman" pitchFamily="18" charset="0"/>
                <a:ea typeface="ＭＳ Ｐゴシック" pitchFamily="50" charset="-128"/>
              </a:defRPr>
            </a:lvl8pPr>
            <a:lvl9pPr marL="4114800" defTabSz="762000" fontAlgn="base">
              <a:spcBef>
                <a:spcPct val="0"/>
              </a:spcBef>
              <a:spcAft>
                <a:spcPct val="0"/>
              </a:spcAft>
              <a:defRPr kumimoji="1" sz="2400">
                <a:solidFill>
                  <a:schemeClr val="tx1"/>
                </a:solidFill>
                <a:latin typeface="Times New Roman" pitchFamily="18" charset="0"/>
                <a:ea typeface="ＭＳ Ｐゴシック" pitchFamily="50" charset="-128"/>
              </a:defRPr>
            </a:lvl9pPr>
          </a:lstStyle>
          <a:p>
            <a:pPr>
              <a:defRPr/>
            </a:pPr>
            <a:r>
              <a:rPr lang="ja-JP" altLang="en-US" sz="1050" b="0" dirty="0">
                <a:latin typeface="+mn-ea"/>
                <a:ea typeface="+mn-ea"/>
              </a:rPr>
              <a:t>アクセス</a:t>
            </a:r>
            <a:r>
              <a:rPr lang="en-US" altLang="ja-JP" sz="1050" b="0" dirty="0">
                <a:latin typeface="+mn-ea"/>
                <a:ea typeface="+mn-ea"/>
              </a:rPr>
              <a:t>PF</a:t>
            </a:r>
            <a:r>
              <a:rPr lang="ja-JP" altLang="en-US" sz="1050" b="0" dirty="0">
                <a:latin typeface="+mn-ea"/>
                <a:ea typeface="+mn-ea"/>
              </a:rPr>
              <a:t>の加須</a:t>
            </a:r>
            <a:r>
              <a:rPr lang="en-US" altLang="ja-JP" sz="1050" b="0" dirty="0" smtClean="0">
                <a:latin typeface="+mn-ea"/>
                <a:ea typeface="+mn-ea"/>
              </a:rPr>
              <a:t>DC</a:t>
            </a:r>
            <a:r>
              <a:rPr lang="ja-JP" altLang="en-US" sz="1050" b="0" dirty="0" err="1" smtClean="0">
                <a:latin typeface="+mn-ea"/>
                <a:ea typeface="+mn-ea"/>
              </a:rPr>
              <a:t>にて</a:t>
            </a:r>
            <a:r>
              <a:rPr lang="ja-JP" altLang="en-US" sz="1050" b="0" dirty="0">
                <a:latin typeface="+mj-ea"/>
              </a:rPr>
              <a:t>業務継続性</a:t>
            </a:r>
            <a:r>
              <a:rPr lang="ja-JP" altLang="en-US" sz="1050" b="0" dirty="0" smtClean="0">
                <a:latin typeface="+mj-ea"/>
              </a:rPr>
              <a:t>要件が発生</a:t>
            </a:r>
            <a:r>
              <a:rPr lang="ja-JP" altLang="en-US" sz="1050" b="0" dirty="0" smtClean="0">
                <a:latin typeface="+mn-ea"/>
                <a:ea typeface="+mn-ea"/>
              </a:rPr>
              <a:t>した</a:t>
            </a:r>
            <a:r>
              <a:rPr lang="ja-JP" altLang="en-US" sz="1050" b="0" dirty="0">
                <a:latin typeface="+mn-ea"/>
                <a:ea typeface="+mn-ea"/>
              </a:rPr>
              <a:t>場合</a:t>
            </a:r>
            <a:r>
              <a:rPr lang="ja-JP" altLang="en-US" sz="1050" b="0" dirty="0" smtClean="0">
                <a:latin typeface="+mn-ea"/>
                <a:ea typeface="+mn-ea"/>
              </a:rPr>
              <a:t>、</a:t>
            </a:r>
            <a:r>
              <a:rPr lang="ja-JP" altLang="en-US" sz="1050" b="0" dirty="0" smtClean="0">
                <a:solidFill>
                  <a:srgbClr val="FF0000"/>
                </a:solidFill>
                <a:latin typeface="+mn-ea"/>
                <a:ea typeface="+mn-ea"/>
              </a:rPr>
              <a:t>業務継続の対象外とする。</a:t>
            </a:r>
            <a:endParaRPr lang="en-US" altLang="ja-JP" sz="1050" b="0" dirty="0" smtClean="0">
              <a:solidFill>
                <a:srgbClr val="FF0000"/>
              </a:solidFill>
              <a:latin typeface="+mn-ea"/>
              <a:ea typeface="+mn-ea"/>
            </a:endParaRPr>
          </a:p>
          <a:p>
            <a:pPr>
              <a:defRPr/>
            </a:pPr>
            <a:r>
              <a:rPr lang="ja-JP" altLang="en-US" sz="1050" b="0" dirty="0" smtClean="0">
                <a:latin typeface="+mn-ea"/>
                <a:ea typeface="+mn-ea"/>
              </a:rPr>
              <a:t>加須</a:t>
            </a:r>
            <a:r>
              <a:rPr lang="en-US" altLang="ja-JP" sz="1050" b="0" dirty="0" smtClean="0">
                <a:latin typeface="+mn-ea"/>
                <a:ea typeface="+mn-ea"/>
              </a:rPr>
              <a:t>DC</a:t>
            </a:r>
            <a:r>
              <a:rPr lang="ja-JP" altLang="en-US" sz="1050" b="0" dirty="0" err="1" smtClean="0">
                <a:latin typeface="+mn-ea"/>
                <a:ea typeface="+mn-ea"/>
              </a:rPr>
              <a:t>にて</a:t>
            </a:r>
            <a:r>
              <a:rPr lang="ja-JP" altLang="en-US" sz="1050" b="0" dirty="0">
                <a:latin typeface="+mj-ea"/>
              </a:rPr>
              <a:t>業務継続性</a:t>
            </a:r>
            <a:r>
              <a:rPr lang="ja-JP" altLang="en-US" sz="1050" b="0" dirty="0" smtClean="0">
                <a:latin typeface="+mj-ea"/>
              </a:rPr>
              <a:t>要件が</a:t>
            </a:r>
            <a:r>
              <a:rPr lang="ja-JP" altLang="en-US" sz="1050" b="0" dirty="0" smtClean="0">
                <a:latin typeface="+mn-ea"/>
                <a:ea typeface="+mn-ea"/>
              </a:rPr>
              <a:t>発生した場合のイメージを以下に示す。</a:t>
            </a:r>
          </a:p>
          <a:p>
            <a:pPr>
              <a:defRPr/>
            </a:pPr>
            <a:endParaRPr lang="en-US" altLang="ja-JP" sz="1050" b="0" dirty="0" smtClean="0">
              <a:latin typeface="+mn-ea"/>
              <a:ea typeface="+mn-ea"/>
            </a:endParaRPr>
          </a:p>
        </p:txBody>
      </p:sp>
      <p:sp>
        <p:nvSpPr>
          <p:cNvPr id="31" name="円弧 30"/>
          <p:cNvSpPr/>
          <p:nvPr/>
        </p:nvSpPr>
        <p:spPr bwMode="auto">
          <a:xfrm rot="14823922">
            <a:off x="4993653" y="-904367"/>
            <a:ext cx="329967" cy="6846879"/>
          </a:xfrm>
          <a:prstGeom prst="arc">
            <a:avLst>
              <a:gd name="adj1" fmla="val 10638973"/>
              <a:gd name="adj2" fmla="val 0"/>
            </a:avLst>
          </a:prstGeom>
          <a:noFill/>
          <a:ln w="12700" cap="flat" cmpd="sng" algn="ctr">
            <a:solidFill>
              <a:schemeClr val="bg1">
                <a:lumMod val="65000"/>
              </a:schemeClr>
            </a:solidFill>
            <a:prstDash val="dash"/>
            <a:round/>
            <a:headEnd type="triangle" w="med" len="med"/>
            <a:tailEnd type="none" w="med" len="med"/>
          </a:ln>
          <a:effectLst/>
          <a:extLst/>
        </p:spPr>
        <p:txBody>
          <a:bodyPr vert="horz" wrap="none" lIns="90000" tIns="46800" rIns="90000" bIns="46800" numCol="1" rtlCol="0" anchor="ctr" anchorCtr="0" compatLnSpc="1">
            <a:prstTxWarp prst="textNoShape">
              <a:avLst/>
            </a:prstTxWarp>
          </a:bodyPr>
          <a:lstStyle/>
          <a:p>
            <a:pPr marL="0" marR="0" indent="0" algn="ctr" defTabSz="649288" rtl="0" eaLnBrk="1" fontAlgn="base" latinLnBrk="0" hangingPunct="1">
              <a:lnSpc>
                <a:spcPct val="100000"/>
              </a:lnSpc>
              <a:spcBef>
                <a:spcPct val="0"/>
              </a:spcBef>
              <a:spcAft>
                <a:spcPct val="0"/>
              </a:spcAft>
              <a:buClrTx/>
              <a:buSzTx/>
              <a:buFontTx/>
              <a:buNone/>
              <a:tabLst/>
            </a:pPr>
            <a:endParaRPr kumimoji="1" lang="ja-JP" altLang="en-US" sz="800" b="0" i="0" u="none" strike="noStrike" cap="none" normalizeH="0" baseline="0" smtClean="0">
              <a:ln>
                <a:noFill/>
              </a:ln>
              <a:solidFill>
                <a:schemeClr val="tx1"/>
              </a:solidFill>
              <a:effectLst/>
              <a:latin typeface="+mn-ea"/>
              <a:ea typeface="+mn-ea"/>
            </a:endParaRPr>
          </a:p>
        </p:txBody>
      </p:sp>
      <p:sp>
        <p:nvSpPr>
          <p:cNvPr id="28" name="正方形/長方形 27"/>
          <p:cNvSpPr/>
          <p:nvPr/>
        </p:nvSpPr>
        <p:spPr bwMode="auto">
          <a:xfrm>
            <a:off x="142825" y="142875"/>
            <a:ext cx="8859443" cy="6715125"/>
          </a:xfrm>
          <a:prstGeom prst="rect">
            <a:avLst/>
          </a:prstGeom>
          <a:noFill/>
          <a:ln w="19050">
            <a:solidFill>
              <a:srgbClr val="FF0000"/>
            </a:solidFill>
            <a:prstDash val="sysDot"/>
            <a:miter lim="800000"/>
            <a:headEn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54000" tIns="46798" rIns="54000" bIns="46798" rtlCol="0" anchor="ctr"/>
          <a:lstStyle/>
          <a:p>
            <a:pPr algn="r"/>
            <a:endParaRPr kumimoji="1" lang="ja-JP" altLang="en-US" sz="1050" b="0" dirty="0">
              <a:solidFill>
                <a:srgbClr val="FF0000"/>
              </a:solidFill>
              <a:latin typeface="ＭＳ ゴシック" pitchFamily="49" charset="-128"/>
              <a:ea typeface="ＭＳ ゴシック" pitchFamily="49" charset="-128"/>
            </a:endParaRPr>
          </a:p>
        </p:txBody>
      </p:sp>
      <p:sp>
        <p:nvSpPr>
          <p:cNvPr id="30" name="テキスト ボックス 12"/>
          <p:cNvSpPr txBox="1"/>
          <p:nvPr/>
        </p:nvSpPr>
        <p:spPr>
          <a:xfrm>
            <a:off x="7493828" y="116632"/>
            <a:ext cx="1508441" cy="272415"/>
          </a:xfrm>
          <a:prstGeom prst="rect">
            <a:avLst/>
          </a:prstGeom>
          <a:noFill/>
          <a:ln w="6350">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r">
              <a:spcAft>
                <a:spcPts val="0"/>
              </a:spcAft>
            </a:pPr>
            <a:r>
              <a:rPr lang="en-US" altLang="ja-JP" sz="900" b="0" kern="100" dirty="0" smtClean="0">
                <a:solidFill>
                  <a:srgbClr val="FF0000"/>
                </a:solidFill>
                <a:latin typeface="ＭＳ ゴシック" panose="020B0609070205080204" pitchFamily="49" charset="-128"/>
                <a:ea typeface="ＭＳ ゴシック" panose="020B0609070205080204" pitchFamily="49" charset="-128"/>
                <a:cs typeface="Times New Roman"/>
              </a:rPr>
              <a:t>2019</a:t>
            </a:r>
            <a:r>
              <a:rPr lang="en-US" sz="900" b="0" kern="100" dirty="0" smtClean="0">
                <a:solidFill>
                  <a:srgbClr val="FF0000"/>
                </a:solidFill>
                <a:effectLst/>
                <a:latin typeface="ＭＳ ゴシック" panose="020B0609070205080204" pitchFamily="49" charset="-128"/>
                <a:ea typeface="ＭＳ ゴシック" panose="020B0609070205080204" pitchFamily="49" charset="-128"/>
                <a:cs typeface="Times New Roman"/>
              </a:rPr>
              <a:t>-</a:t>
            </a:r>
            <a:r>
              <a:rPr lang="en-US" sz="900" b="0" kern="100" dirty="0" smtClean="0">
                <a:solidFill>
                  <a:srgbClr val="FF0000"/>
                </a:solidFill>
                <a:latin typeface="ＭＳ ゴシック" panose="020B0609070205080204" pitchFamily="49" charset="-128"/>
                <a:ea typeface="ＭＳ ゴシック" panose="020B0609070205080204" pitchFamily="49" charset="-128"/>
                <a:cs typeface="Times New Roman"/>
              </a:rPr>
              <a:t>2_9</a:t>
            </a:r>
            <a:r>
              <a:rPr lang="en-US" sz="900" b="0" kern="100" dirty="0" smtClean="0">
                <a:solidFill>
                  <a:srgbClr val="FF0000"/>
                </a:solidFill>
                <a:effectLst/>
                <a:latin typeface="ＭＳ ゴシック" panose="020B0609070205080204" pitchFamily="49" charset="-128"/>
                <a:ea typeface="ＭＳ ゴシック" panose="020B0609070205080204" pitchFamily="49" charset="-128"/>
                <a:cs typeface="Times New Roman"/>
              </a:rPr>
              <a:t> </a:t>
            </a:r>
            <a:r>
              <a:rPr lang="ja-JP" altLang="en-US" sz="900" b="0" kern="100" dirty="0" smtClean="0">
                <a:solidFill>
                  <a:srgbClr val="FF0000"/>
                </a:solidFill>
                <a:effectLst/>
                <a:latin typeface="ＭＳ ゴシック" panose="020B0609070205080204" pitchFamily="49" charset="-128"/>
                <a:ea typeface="ＭＳ ゴシック" panose="020B0609070205080204" pitchFamily="49" charset="-128"/>
                <a:cs typeface="Times New Roman"/>
              </a:rPr>
              <a:t>変更</a:t>
            </a:r>
            <a:endParaRPr lang="ja-JP" sz="900" b="0" kern="100" dirty="0">
              <a:effectLst/>
              <a:latin typeface="ＭＳ ゴシック" panose="020B0609070205080204" pitchFamily="49" charset="-128"/>
              <a:ea typeface="ＭＳ ゴシック" panose="020B0609070205080204" pitchFamily="49" charset="-128"/>
              <a:cs typeface="Times New Roman"/>
            </a:endParaRPr>
          </a:p>
        </p:txBody>
      </p:sp>
    </p:spTree>
    <p:extLst>
      <p:ext uri="{BB962C8B-B14F-4D97-AF65-F5344CB8AC3E}">
        <p14:creationId xmlns:p14="http://schemas.microsoft.com/office/powerpoint/2010/main" val="406785193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2"/>
          <p:cNvSpPr>
            <a:spLocks noChangeArrowheads="1"/>
          </p:cNvSpPr>
          <p:nvPr/>
        </p:nvSpPr>
        <p:spPr bwMode="auto">
          <a:xfrm>
            <a:off x="228600" y="142875"/>
            <a:ext cx="8915400" cy="523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76200" cmpd="tri">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l" defTabSz="762000"/>
            <a:r>
              <a:rPr lang="ja-JP" altLang="en-US" sz="1800" b="0" dirty="0">
                <a:latin typeface="+mj-ea"/>
                <a:ea typeface="+mj-ea"/>
              </a:rPr>
              <a:t>１</a:t>
            </a:r>
            <a:r>
              <a:rPr lang="ja-JP" altLang="en-US" sz="1800" b="0" dirty="0" smtClean="0">
                <a:latin typeface="+mj-ea"/>
                <a:ea typeface="+mj-ea"/>
              </a:rPr>
              <a:t>．</a:t>
            </a:r>
            <a:r>
              <a:rPr lang="ja-JP" altLang="en-US" sz="1800" b="0" dirty="0">
                <a:latin typeface="+mj-ea"/>
                <a:ea typeface="+mj-ea"/>
              </a:rPr>
              <a:t>流通パターンごとのシステム挙動および運用方法</a:t>
            </a:r>
          </a:p>
        </p:txBody>
      </p:sp>
      <p:sp>
        <p:nvSpPr>
          <p:cNvPr id="6" name="Line 3"/>
          <p:cNvSpPr>
            <a:spLocks noChangeShapeType="1"/>
          </p:cNvSpPr>
          <p:nvPr/>
        </p:nvSpPr>
        <p:spPr bwMode="auto">
          <a:xfrm>
            <a:off x="114300" y="533400"/>
            <a:ext cx="8610600" cy="0"/>
          </a:xfrm>
          <a:prstGeom prst="line">
            <a:avLst/>
          </a:prstGeom>
          <a:noFill/>
          <a:ln w="57150" cmpd="thickThin">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latin typeface="+mn-ea"/>
              <a:ea typeface="+mn-ea"/>
            </a:endParaRPr>
          </a:p>
        </p:txBody>
      </p:sp>
      <p:sp>
        <p:nvSpPr>
          <p:cNvPr id="9" name="Text Box 4"/>
          <p:cNvSpPr txBox="1">
            <a:spLocks noChangeArrowheads="1"/>
          </p:cNvSpPr>
          <p:nvPr/>
        </p:nvSpPr>
        <p:spPr bwMode="auto">
          <a:xfrm>
            <a:off x="152400" y="633413"/>
            <a:ext cx="8502650" cy="253916"/>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54000" rIns="54000">
            <a:spAutoFit/>
          </a:bodyPr>
          <a:lstStyle>
            <a:lvl1pPr marL="800100" indent="-800100" algn="l" defTabSz="762000">
              <a:defRPr kumimoji="1" sz="2400">
                <a:solidFill>
                  <a:schemeClr val="tx1"/>
                </a:solidFill>
                <a:latin typeface="Times New Roman" pitchFamily="18" charset="0"/>
                <a:ea typeface="ＭＳ Ｐゴシック" pitchFamily="50" charset="-128"/>
              </a:defRPr>
            </a:lvl1pPr>
            <a:lvl2pPr marL="979488" indent="33338" algn="l" defTabSz="762000">
              <a:defRPr kumimoji="1" sz="2400">
                <a:solidFill>
                  <a:schemeClr val="tx1"/>
                </a:solidFill>
                <a:latin typeface="Times New Roman" pitchFamily="18" charset="0"/>
                <a:ea typeface="ＭＳ Ｐゴシック" pitchFamily="50" charset="-128"/>
              </a:defRPr>
            </a:lvl2pPr>
            <a:lvl3pPr marL="1192213" algn="l" defTabSz="762000">
              <a:defRPr kumimoji="1" sz="2400">
                <a:solidFill>
                  <a:schemeClr val="tx1"/>
                </a:solidFill>
                <a:latin typeface="Times New Roman" pitchFamily="18" charset="0"/>
                <a:ea typeface="ＭＳ Ｐゴシック" pitchFamily="50" charset="-128"/>
              </a:defRPr>
            </a:lvl3pPr>
            <a:lvl4pPr marL="1714500" algn="l" defTabSz="762000">
              <a:defRPr kumimoji="1" sz="2400">
                <a:solidFill>
                  <a:schemeClr val="tx1"/>
                </a:solidFill>
                <a:latin typeface="Times New Roman" pitchFamily="18" charset="0"/>
                <a:ea typeface="ＭＳ Ｐゴシック" pitchFamily="50" charset="-128"/>
              </a:defRPr>
            </a:lvl4pPr>
            <a:lvl5pPr marL="2286000" algn="l" defTabSz="762000">
              <a:defRPr kumimoji="1" sz="2400">
                <a:solidFill>
                  <a:schemeClr val="tx1"/>
                </a:solidFill>
                <a:latin typeface="Times New Roman" pitchFamily="18" charset="0"/>
                <a:ea typeface="ＭＳ Ｐゴシック" pitchFamily="50" charset="-128"/>
              </a:defRPr>
            </a:lvl5pPr>
            <a:lvl6pPr marL="2743200" defTabSz="762000" fontAlgn="base">
              <a:spcBef>
                <a:spcPct val="0"/>
              </a:spcBef>
              <a:spcAft>
                <a:spcPct val="0"/>
              </a:spcAft>
              <a:defRPr kumimoji="1" sz="2400">
                <a:solidFill>
                  <a:schemeClr val="tx1"/>
                </a:solidFill>
                <a:latin typeface="Times New Roman" pitchFamily="18" charset="0"/>
                <a:ea typeface="ＭＳ Ｐゴシック" pitchFamily="50" charset="-128"/>
              </a:defRPr>
            </a:lvl6pPr>
            <a:lvl7pPr marL="3200400" defTabSz="762000" fontAlgn="base">
              <a:spcBef>
                <a:spcPct val="0"/>
              </a:spcBef>
              <a:spcAft>
                <a:spcPct val="0"/>
              </a:spcAft>
              <a:defRPr kumimoji="1" sz="2400">
                <a:solidFill>
                  <a:schemeClr val="tx1"/>
                </a:solidFill>
                <a:latin typeface="Times New Roman" pitchFamily="18" charset="0"/>
                <a:ea typeface="ＭＳ Ｐゴシック" pitchFamily="50" charset="-128"/>
              </a:defRPr>
            </a:lvl7pPr>
            <a:lvl8pPr marL="3657600" defTabSz="762000" fontAlgn="base">
              <a:spcBef>
                <a:spcPct val="0"/>
              </a:spcBef>
              <a:spcAft>
                <a:spcPct val="0"/>
              </a:spcAft>
              <a:defRPr kumimoji="1" sz="2400">
                <a:solidFill>
                  <a:schemeClr val="tx1"/>
                </a:solidFill>
                <a:latin typeface="Times New Roman" pitchFamily="18" charset="0"/>
                <a:ea typeface="ＭＳ Ｐゴシック" pitchFamily="50" charset="-128"/>
              </a:defRPr>
            </a:lvl8pPr>
            <a:lvl9pPr marL="4114800" defTabSz="762000" fontAlgn="base">
              <a:spcBef>
                <a:spcPct val="0"/>
              </a:spcBef>
              <a:spcAft>
                <a:spcPct val="0"/>
              </a:spcAft>
              <a:defRPr kumimoji="1" sz="2400">
                <a:solidFill>
                  <a:schemeClr val="tx1"/>
                </a:solidFill>
                <a:latin typeface="Times New Roman" pitchFamily="18" charset="0"/>
                <a:ea typeface="ＭＳ Ｐゴシック" pitchFamily="50" charset="-128"/>
              </a:defRPr>
            </a:lvl9pPr>
          </a:lstStyle>
          <a:p>
            <a:pPr>
              <a:defRPr/>
            </a:pPr>
            <a:endParaRPr lang="en-US" altLang="ja-JP" sz="1050" b="0" dirty="0" smtClean="0">
              <a:latin typeface="+mn-ea"/>
              <a:ea typeface="+mn-ea"/>
            </a:endParaRPr>
          </a:p>
        </p:txBody>
      </p:sp>
      <p:sp>
        <p:nvSpPr>
          <p:cNvPr id="12" name="Text Box 4"/>
          <p:cNvSpPr txBox="1">
            <a:spLocks noChangeArrowheads="1"/>
          </p:cNvSpPr>
          <p:nvPr/>
        </p:nvSpPr>
        <p:spPr bwMode="auto">
          <a:xfrm>
            <a:off x="152400" y="633413"/>
            <a:ext cx="8502650" cy="415498"/>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54000" rIns="54000">
            <a:spAutoFit/>
          </a:bodyPr>
          <a:lstStyle>
            <a:lvl1pPr marL="800100" indent="-800100" algn="l" defTabSz="762000">
              <a:defRPr kumimoji="1" sz="2400">
                <a:solidFill>
                  <a:schemeClr val="tx1"/>
                </a:solidFill>
                <a:latin typeface="Times New Roman" pitchFamily="18" charset="0"/>
                <a:ea typeface="ＭＳ Ｐゴシック" pitchFamily="50" charset="-128"/>
              </a:defRPr>
            </a:lvl1pPr>
            <a:lvl2pPr marL="979488" indent="33338" algn="l" defTabSz="762000">
              <a:defRPr kumimoji="1" sz="2400">
                <a:solidFill>
                  <a:schemeClr val="tx1"/>
                </a:solidFill>
                <a:latin typeface="Times New Roman" pitchFamily="18" charset="0"/>
                <a:ea typeface="ＭＳ Ｐゴシック" pitchFamily="50" charset="-128"/>
              </a:defRPr>
            </a:lvl2pPr>
            <a:lvl3pPr marL="1192213" algn="l" defTabSz="762000">
              <a:defRPr kumimoji="1" sz="2400">
                <a:solidFill>
                  <a:schemeClr val="tx1"/>
                </a:solidFill>
                <a:latin typeface="Times New Roman" pitchFamily="18" charset="0"/>
                <a:ea typeface="ＭＳ Ｐゴシック" pitchFamily="50" charset="-128"/>
              </a:defRPr>
            </a:lvl3pPr>
            <a:lvl4pPr marL="1714500" algn="l" defTabSz="762000">
              <a:defRPr kumimoji="1" sz="2400">
                <a:solidFill>
                  <a:schemeClr val="tx1"/>
                </a:solidFill>
                <a:latin typeface="Times New Roman" pitchFamily="18" charset="0"/>
                <a:ea typeface="ＭＳ Ｐゴシック" pitchFamily="50" charset="-128"/>
              </a:defRPr>
            </a:lvl4pPr>
            <a:lvl5pPr marL="2286000" algn="l" defTabSz="762000">
              <a:defRPr kumimoji="1" sz="2400">
                <a:solidFill>
                  <a:schemeClr val="tx1"/>
                </a:solidFill>
                <a:latin typeface="Times New Roman" pitchFamily="18" charset="0"/>
                <a:ea typeface="ＭＳ Ｐゴシック" pitchFamily="50" charset="-128"/>
              </a:defRPr>
            </a:lvl5pPr>
            <a:lvl6pPr marL="2743200" defTabSz="762000" fontAlgn="base">
              <a:spcBef>
                <a:spcPct val="0"/>
              </a:spcBef>
              <a:spcAft>
                <a:spcPct val="0"/>
              </a:spcAft>
              <a:defRPr kumimoji="1" sz="2400">
                <a:solidFill>
                  <a:schemeClr val="tx1"/>
                </a:solidFill>
                <a:latin typeface="Times New Roman" pitchFamily="18" charset="0"/>
                <a:ea typeface="ＭＳ Ｐゴシック" pitchFamily="50" charset="-128"/>
              </a:defRPr>
            </a:lvl6pPr>
            <a:lvl7pPr marL="3200400" defTabSz="762000" fontAlgn="base">
              <a:spcBef>
                <a:spcPct val="0"/>
              </a:spcBef>
              <a:spcAft>
                <a:spcPct val="0"/>
              </a:spcAft>
              <a:defRPr kumimoji="1" sz="2400">
                <a:solidFill>
                  <a:schemeClr val="tx1"/>
                </a:solidFill>
                <a:latin typeface="Times New Roman" pitchFamily="18" charset="0"/>
                <a:ea typeface="ＭＳ Ｐゴシック" pitchFamily="50" charset="-128"/>
              </a:defRPr>
            </a:lvl7pPr>
            <a:lvl8pPr marL="3657600" defTabSz="762000" fontAlgn="base">
              <a:spcBef>
                <a:spcPct val="0"/>
              </a:spcBef>
              <a:spcAft>
                <a:spcPct val="0"/>
              </a:spcAft>
              <a:defRPr kumimoji="1" sz="2400">
                <a:solidFill>
                  <a:schemeClr val="tx1"/>
                </a:solidFill>
                <a:latin typeface="Times New Roman" pitchFamily="18" charset="0"/>
                <a:ea typeface="ＭＳ Ｐゴシック" pitchFamily="50" charset="-128"/>
              </a:defRPr>
            </a:lvl8pPr>
            <a:lvl9pPr marL="4114800" defTabSz="762000" fontAlgn="base">
              <a:spcBef>
                <a:spcPct val="0"/>
              </a:spcBef>
              <a:spcAft>
                <a:spcPct val="0"/>
              </a:spcAft>
              <a:defRPr kumimoji="1" sz="2400">
                <a:solidFill>
                  <a:schemeClr val="tx1"/>
                </a:solidFill>
                <a:latin typeface="Times New Roman" pitchFamily="18" charset="0"/>
                <a:ea typeface="ＭＳ Ｐゴシック" pitchFamily="50" charset="-128"/>
              </a:defRPr>
            </a:lvl9pPr>
          </a:lstStyle>
          <a:p>
            <a:pPr>
              <a:defRPr/>
            </a:pPr>
            <a:r>
              <a:rPr lang="ja-JP" altLang="en-US" sz="1050" b="0" dirty="0">
                <a:latin typeface="ＭＳ ゴシック" pitchFamily="49" charset="-128"/>
                <a:ea typeface="ＭＳ ゴシック" pitchFamily="49" charset="-128"/>
              </a:rPr>
              <a:t>　</a:t>
            </a:r>
            <a:r>
              <a:rPr lang="ja-JP" altLang="en-US" sz="1050" b="0" dirty="0">
                <a:latin typeface="+mn-ea"/>
              </a:rPr>
              <a:t>流通パターンごとのシステム挙動および運用方法</a:t>
            </a:r>
            <a:r>
              <a:rPr lang="ja-JP" altLang="en-US" sz="1050" b="0" dirty="0">
                <a:latin typeface="ＭＳ ゴシック" pitchFamily="49" charset="-128"/>
                <a:ea typeface="ＭＳ ゴシック" pitchFamily="49" charset="-128"/>
              </a:rPr>
              <a:t>を以下に示す。</a:t>
            </a:r>
            <a:endParaRPr lang="en-US" altLang="ja-JP" sz="1050" b="0" dirty="0">
              <a:latin typeface="ＭＳ ゴシック" pitchFamily="49" charset="-128"/>
              <a:ea typeface="ＭＳ ゴシック" pitchFamily="49" charset="-128"/>
            </a:endParaRPr>
          </a:p>
          <a:p>
            <a:pPr>
              <a:defRPr/>
            </a:pPr>
            <a:endParaRPr lang="en-US" altLang="ja-JP" sz="1050" b="0" dirty="0" smtClean="0">
              <a:latin typeface="+mn-ea"/>
              <a:ea typeface="+mn-ea"/>
            </a:endParaRPr>
          </a:p>
        </p:txBody>
      </p:sp>
      <p:graphicFrame>
        <p:nvGraphicFramePr>
          <p:cNvPr id="11" name="表 10"/>
          <p:cNvGraphicFramePr>
            <a:graphicFrameLocks noGrp="1"/>
          </p:cNvGraphicFramePr>
          <p:nvPr>
            <p:extLst>
              <p:ext uri="{D42A27DB-BD31-4B8C-83A1-F6EECF244321}">
                <p14:modId xmlns:p14="http://schemas.microsoft.com/office/powerpoint/2010/main" val="874524956"/>
              </p:ext>
            </p:extLst>
          </p:nvPr>
        </p:nvGraphicFramePr>
        <p:xfrm>
          <a:off x="179512" y="1037128"/>
          <a:ext cx="8844644" cy="5128176"/>
        </p:xfrm>
        <a:graphic>
          <a:graphicData uri="http://schemas.openxmlformats.org/drawingml/2006/table">
            <a:tbl>
              <a:tblPr firstRow="1" bandRow="1">
                <a:tableStyleId>{5940675A-B579-460E-94D1-54222C63F5DA}</a:tableStyleId>
              </a:tblPr>
              <a:tblGrid>
                <a:gridCol w="330345"/>
                <a:gridCol w="417337"/>
                <a:gridCol w="532405"/>
                <a:gridCol w="687687"/>
                <a:gridCol w="768530"/>
                <a:gridCol w="606844"/>
                <a:gridCol w="687687"/>
                <a:gridCol w="687687"/>
                <a:gridCol w="687687"/>
                <a:gridCol w="786479"/>
                <a:gridCol w="588895"/>
                <a:gridCol w="687687"/>
                <a:gridCol w="687687"/>
                <a:gridCol w="687687"/>
              </a:tblGrid>
              <a:tr h="0">
                <a:tc rowSpan="4">
                  <a:txBody>
                    <a:bodyPr/>
                    <a:lstStyle/>
                    <a:p>
                      <a:pPr algn="ctr"/>
                      <a:r>
                        <a:rPr lang="en-US" altLang="ja-JP" sz="800" dirty="0" smtClean="0">
                          <a:latin typeface="ＭＳ ゴシック" panose="020B0609070205080204" pitchFamily="49" charset="-128"/>
                          <a:ea typeface="ＭＳ ゴシック" panose="020B0609070205080204" pitchFamily="49" charset="-128"/>
                        </a:rPr>
                        <a:t>PTN</a:t>
                      </a:r>
                      <a:endParaRPr lang="ja-JP" altLang="en-US" sz="800" dirty="0">
                        <a:latin typeface="ＭＳ ゴシック" panose="020B0609070205080204" pitchFamily="49" charset="-128"/>
                        <a:ea typeface="ＭＳ ゴシック" panose="020B0609070205080204" pitchFamily="49" charset="-128"/>
                      </a:endParaRPr>
                    </a:p>
                  </a:txBody>
                  <a:tcPr marL="27854" marR="27854" marT="25714" marB="2571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solidFill>
                      <a:srgbClr val="99CCFF"/>
                    </a:solidFill>
                  </a:tcPr>
                </a:tc>
                <a:tc rowSpan="4">
                  <a:txBody>
                    <a:bodyPr/>
                    <a:lstStyle/>
                    <a:p>
                      <a:pPr algn="ctr"/>
                      <a:r>
                        <a:rPr lang="ja-JP" altLang="en-US" sz="800" dirty="0" smtClean="0">
                          <a:latin typeface="ＭＳ ゴシック" panose="020B0609070205080204" pitchFamily="49" charset="-128"/>
                          <a:ea typeface="ＭＳ ゴシック" panose="020B0609070205080204" pitchFamily="49" charset="-128"/>
                        </a:rPr>
                        <a:t>区分</a:t>
                      </a:r>
                      <a:endParaRPr lang="ja-JP" altLang="en-US" sz="800" dirty="0">
                        <a:latin typeface="ＭＳ ゴシック" panose="020B0609070205080204" pitchFamily="49" charset="-128"/>
                        <a:ea typeface="ＭＳ ゴシック" panose="020B0609070205080204" pitchFamily="49" charset="-128"/>
                      </a:endParaRPr>
                    </a:p>
                  </a:txBody>
                  <a:tcPr marL="27854" marR="27854" marT="25714" marB="2571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solidFill>
                      <a:srgbClr val="99CCFF"/>
                    </a:solidFill>
                  </a:tcPr>
                </a:tc>
                <a:tc rowSpan="4">
                  <a:txBody>
                    <a:bodyPr/>
                    <a:lstStyle/>
                    <a:p>
                      <a:pPr algn="ctr"/>
                      <a:r>
                        <a:rPr lang="ja-JP" altLang="en-US" sz="800" dirty="0" smtClean="0">
                          <a:latin typeface="ＭＳ ゴシック" panose="020B0609070205080204" pitchFamily="49" charset="-128"/>
                          <a:ea typeface="ＭＳ ゴシック" panose="020B0609070205080204" pitchFamily="49" charset="-128"/>
                        </a:rPr>
                        <a:t>原因</a:t>
                      </a:r>
                      <a:endParaRPr lang="en-US" altLang="ja-JP" sz="800" dirty="0" smtClean="0">
                        <a:latin typeface="ＭＳ ゴシック" panose="020B0609070205080204" pitchFamily="49" charset="-128"/>
                        <a:ea typeface="ＭＳ ゴシック" panose="020B0609070205080204" pitchFamily="49" charset="-128"/>
                      </a:endParaRPr>
                    </a:p>
                    <a:p>
                      <a:pPr algn="ctr"/>
                      <a:r>
                        <a:rPr lang="ja-JP" altLang="en-US" sz="800" dirty="0" smtClean="0">
                          <a:latin typeface="ＭＳ ゴシック" panose="020B0609070205080204" pitchFamily="49" charset="-128"/>
                          <a:ea typeface="ＭＳ ゴシック" panose="020B0609070205080204" pitchFamily="49" charset="-128"/>
                        </a:rPr>
                        <a:t>箇所</a:t>
                      </a:r>
                      <a:endParaRPr lang="ja-JP" altLang="en-US" sz="800" dirty="0">
                        <a:latin typeface="ＭＳ ゴシック" panose="020B0609070205080204" pitchFamily="49" charset="-128"/>
                        <a:ea typeface="ＭＳ ゴシック" panose="020B0609070205080204" pitchFamily="49" charset="-128"/>
                      </a:endParaRPr>
                    </a:p>
                  </a:txBody>
                  <a:tcPr marL="27854" marR="27854" marT="25714" marB="25714" anchor="ctr">
                    <a:lnL w="12700" cap="flat" cmpd="sng" algn="ctr">
                      <a:solidFill>
                        <a:schemeClr val="tx1"/>
                      </a:solidFill>
                      <a:prstDash val="solid"/>
                      <a:round/>
                      <a:headEnd type="none" w="med" len="med"/>
                      <a:tailEnd type="none" w="med" len="med"/>
                    </a:lnL>
                    <a:solidFill>
                      <a:srgbClr val="99CCFF"/>
                    </a:solidFill>
                  </a:tcPr>
                </a:tc>
                <a:tc rowSpan="4">
                  <a:txBody>
                    <a:bodyPr/>
                    <a:lstStyle/>
                    <a:p>
                      <a:pPr algn="ctr"/>
                      <a:r>
                        <a:rPr lang="ja-JP" altLang="en-US" sz="800" dirty="0" smtClean="0">
                          <a:latin typeface="ＭＳ ゴシック" panose="020B0609070205080204" pitchFamily="49" charset="-128"/>
                          <a:ea typeface="ＭＳ ゴシック" panose="020B0609070205080204" pitchFamily="49" charset="-128"/>
                        </a:rPr>
                        <a:t>パターン</a:t>
                      </a:r>
                      <a:endParaRPr lang="ja-JP" altLang="en-US" sz="800" dirty="0">
                        <a:latin typeface="ＭＳ ゴシック" panose="020B0609070205080204" pitchFamily="49" charset="-128"/>
                        <a:ea typeface="ＭＳ ゴシック" panose="020B0609070205080204" pitchFamily="49" charset="-128"/>
                      </a:endParaRPr>
                    </a:p>
                  </a:txBody>
                  <a:tcPr marL="27854" marR="27854" marT="25714" marB="25714" anchor="ctr">
                    <a:lnR w="12700" cap="flat" cmpd="sng" algn="ctr">
                      <a:solidFill>
                        <a:schemeClr val="tx1"/>
                      </a:solidFill>
                      <a:prstDash val="solid"/>
                      <a:round/>
                      <a:headEnd type="none" w="med" len="med"/>
                      <a:tailEnd type="none" w="med" len="med"/>
                    </a:lnR>
                    <a:solidFill>
                      <a:srgbClr val="99CCFF"/>
                    </a:solidFill>
                  </a:tcPr>
                </a:tc>
                <a:tc gridSpan="5">
                  <a:txBody>
                    <a:bodyPr/>
                    <a:lstStyle/>
                    <a:p>
                      <a:pPr algn="ctr"/>
                      <a:r>
                        <a:rPr lang="en-US" altLang="ja-JP" sz="800" dirty="0" smtClean="0">
                          <a:latin typeface="ＭＳ ゴシック" panose="020B0609070205080204" pitchFamily="49" charset="-128"/>
                          <a:ea typeface="ＭＳ ゴシック" panose="020B0609070205080204" pitchFamily="49" charset="-128"/>
                        </a:rPr>
                        <a:t>N</a:t>
                      </a:r>
                      <a:r>
                        <a:rPr lang="ja-JP" altLang="en-US" sz="800" dirty="0" smtClean="0">
                          <a:latin typeface="ＭＳ ゴシック" panose="020B0609070205080204" pitchFamily="49" charset="-128"/>
                          <a:ea typeface="ＭＳ ゴシック" panose="020B0609070205080204" pitchFamily="49" charset="-128"/>
                        </a:rPr>
                        <a:t>日</a:t>
                      </a:r>
                      <a:endParaRPr lang="ja-JP" altLang="en-US" sz="800" dirty="0">
                        <a:latin typeface="ＭＳ ゴシック" panose="020B0609070205080204" pitchFamily="49" charset="-128"/>
                        <a:ea typeface="ＭＳ ゴシック" panose="020B0609070205080204" pitchFamily="49" charset="-128"/>
                      </a:endParaRPr>
                    </a:p>
                  </a:txBody>
                  <a:tcPr marL="27854" marR="27854" marT="25714" marB="25714" anchor="ctr">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solidFill>
                      <a:srgbClr val="99CCFF"/>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gridSpan="5">
                  <a:txBody>
                    <a:bodyPr/>
                    <a:lstStyle/>
                    <a:p>
                      <a:pPr algn="ctr"/>
                      <a:r>
                        <a:rPr lang="en-US" altLang="ja-JP" sz="800" dirty="0" smtClean="0">
                          <a:latin typeface="ＭＳ ゴシック" panose="020B0609070205080204" pitchFamily="49" charset="-128"/>
                          <a:ea typeface="ＭＳ ゴシック" panose="020B0609070205080204" pitchFamily="49" charset="-128"/>
                        </a:rPr>
                        <a:t>N+1</a:t>
                      </a:r>
                      <a:r>
                        <a:rPr lang="ja-JP" altLang="en-US" sz="800" dirty="0" smtClean="0">
                          <a:latin typeface="ＭＳ ゴシック" panose="020B0609070205080204" pitchFamily="49" charset="-128"/>
                          <a:ea typeface="ＭＳ ゴシック" panose="020B0609070205080204" pitchFamily="49" charset="-128"/>
                        </a:rPr>
                        <a:t>日</a:t>
                      </a:r>
                      <a:endParaRPr lang="ja-JP" altLang="en-US" sz="800" dirty="0">
                        <a:latin typeface="ＭＳ ゴシック" panose="020B0609070205080204" pitchFamily="49" charset="-128"/>
                        <a:ea typeface="ＭＳ ゴシック" panose="020B0609070205080204" pitchFamily="49" charset="-128"/>
                      </a:endParaRPr>
                    </a:p>
                  </a:txBody>
                  <a:tcPr marL="27854" marR="27854" marT="25714" marB="25714" anchor="ctr">
                    <a:lnB w="12700" cap="flat" cmpd="sng" algn="ctr">
                      <a:solidFill>
                        <a:schemeClr val="tx1"/>
                      </a:solidFill>
                      <a:prstDash val="solid"/>
                      <a:round/>
                      <a:headEnd type="none" w="med" len="med"/>
                      <a:tailEnd type="none" w="med" len="med"/>
                    </a:lnB>
                    <a:solidFill>
                      <a:srgbClr val="99CCFF"/>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r>
              <a:tr h="110080">
                <a:tc vMerge="1">
                  <a:txBody>
                    <a:bodyPr/>
                    <a:lstStyle/>
                    <a:p>
                      <a:pPr algn="ctr"/>
                      <a:endParaRPr lang="ja-JP" altLang="en-US" sz="1000" dirty="0">
                        <a:latin typeface="+mn-ea"/>
                        <a:ea typeface="+mn-ea"/>
                      </a:endParaRPr>
                    </a:p>
                  </a:txBody>
                  <a:tcPr marL="36000" marR="36000" marT="36000" marB="36000" anchor="ct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solidFill>
                      <a:srgbClr val="CCFFCC"/>
                    </a:solidFill>
                  </a:tcPr>
                </a:tc>
                <a:tc vMerge="1">
                  <a:txBody>
                    <a:bodyPr/>
                    <a:lstStyle/>
                    <a:p>
                      <a:endParaRPr kumimoji="1" lang="ja-JP" altLang="en-US"/>
                    </a:p>
                  </a:txBody>
                  <a:tcPr/>
                </a:tc>
                <a:tc vMerge="1">
                  <a:txBody>
                    <a:bodyPr/>
                    <a:lstStyle/>
                    <a:p>
                      <a:endParaRPr kumimoji="1" lang="ja-JP" altLang="en-US"/>
                    </a:p>
                  </a:txBody>
                  <a:tcPr/>
                </a:tc>
                <a:tc vMerge="1">
                  <a:txBody>
                    <a:bodyPr/>
                    <a:lstStyle/>
                    <a:p>
                      <a:pPr algn="ctr"/>
                      <a:endParaRPr lang="ja-JP" altLang="en-US" sz="1000" dirty="0">
                        <a:latin typeface="+mn-ea"/>
                        <a:ea typeface="+mn-ea"/>
                      </a:endParaRPr>
                    </a:p>
                  </a:txBody>
                  <a:tcPr marL="36000" marR="36000" marT="36000" marB="36000"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solidFill>
                      <a:srgbClr val="CCFFCC"/>
                    </a:solidFill>
                  </a:tcPr>
                </a:tc>
                <a:tc gridSpan="2">
                  <a:txBody>
                    <a:bodyPr/>
                    <a:lstStyle/>
                    <a:p>
                      <a:pPr algn="ctr"/>
                      <a:r>
                        <a:rPr lang="ja-JP" altLang="en-US" sz="800" dirty="0" smtClean="0">
                          <a:latin typeface="ＭＳ ゴシック" panose="020B0609070205080204" pitchFamily="49" charset="-128"/>
                          <a:ea typeface="ＭＳ ゴシック" panose="020B0609070205080204" pitchFamily="49" charset="-128"/>
                        </a:rPr>
                        <a:t>光アンバンドル</a:t>
                      </a:r>
                      <a:endParaRPr lang="en-US" altLang="ja-JP" sz="800" dirty="0" smtClean="0">
                        <a:latin typeface="ＭＳ ゴシック" panose="020B0609070205080204" pitchFamily="49" charset="-128"/>
                        <a:ea typeface="ＭＳ ゴシック" panose="020B0609070205080204" pitchFamily="49" charset="-128"/>
                      </a:endParaRPr>
                    </a:p>
                    <a:p>
                      <a:pPr algn="ctr"/>
                      <a:r>
                        <a:rPr lang="ja-JP" altLang="en-US" sz="800" dirty="0" smtClean="0">
                          <a:latin typeface="ＭＳ ゴシック" panose="020B0609070205080204" pitchFamily="49" charset="-128"/>
                          <a:ea typeface="ＭＳ ゴシック" panose="020B0609070205080204" pitchFamily="49" charset="-128"/>
                        </a:rPr>
                        <a:t>業務支援システム</a:t>
                      </a:r>
                      <a:endParaRPr lang="ja-JP" altLang="en-US" sz="800" dirty="0">
                        <a:latin typeface="ＭＳ ゴシック" panose="020B0609070205080204" pitchFamily="49" charset="-128"/>
                        <a:ea typeface="ＭＳ ゴシック" panose="020B0609070205080204" pitchFamily="49" charset="-128"/>
                      </a:endParaRPr>
                    </a:p>
                  </a:txBody>
                  <a:tcPr marL="27854" marR="27854" marT="25714" marB="2571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9CCFF"/>
                    </a:solidFill>
                  </a:tcPr>
                </a:tc>
                <a:tc hMerge="1">
                  <a:txBody>
                    <a:bodyPr/>
                    <a:lstStyle/>
                    <a:p>
                      <a:endParaRPr kumimoji="1" lang="ja-JP" altLang="en-US"/>
                    </a:p>
                  </a:txBody>
                  <a:tcPr/>
                </a:tc>
                <a:tc gridSpan="3">
                  <a:txBody>
                    <a:bodyPr/>
                    <a:lstStyle/>
                    <a:p>
                      <a:pPr algn="ctr"/>
                      <a:r>
                        <a:rPr lang="ja-JP" altLang="en-US" sz="800" dirty="0" smtClean="0">
                          <a:latin typeface="ＭＳ ゴシック" panose="020B0609070205080204" pitchFamily="49" charset="-128"/>
                          <a:ea typeface="ＭＳ ゴシック" panose="020B0609070205080204" pitchFamily="49" charset="-128"/>
                        </a:rPr>
                        <a:t>アクセス</a:t>
                      </a:r>
                      <a:r>
                        <a:rPr lang="en-US" altLang="ja-JP" sz="800" dirty="0" smtClean="0">
                          <a:latin typeface="ＭＳ ゴシック" panose="020B0609070205080204" pitchFamily="49" charset="-128"/>
                          <a:ea typeface="ＭＳ ゴシック" panose="020B0609070205080204" pitchFamily="49" charset="-128"/>
                        </a:rPr>
                        <a:t>PF(</a:t>
                      </a:r>
                      <a:r>
                        <a:rPr lang="ja-JP" altLang="en-US" sz="800" dirty="0" smtClean="0">
                          <a:latin typeface="ＭＳ ゴシック" panose="020B0609070205080204" pitchFamily="49" charset="-128"/>
                          <a:ea typeface="ＭＳ ゴシック" panose="020B0609070205080204" pitchFamily="49" charset="-128"/>
                        </a:rPr>
                        <a:t>オーダ制御</a:t>
                      </a:r>
                      <a:r>
                        <a:rPr lang="en-US" altLang="ja-JP" sz="800" dirty="0" smtClean="0">
                          <a:latin typeface="ＭＳ ゴシック" panose="020B0609070205080204" pitchFamily="49" charset="-128"/>
                          <a:ea typeface="ＭＳ ゴシック" panose="020B0609070205080204" pitchFamily="49" charset="-128"/>
                        </a:rPr>
                        <a:t>)</a:t>
                      </a:r>
                      <a:r>
                        <a:rPr lang="ja-JP" altLang="en-US" sz="800" dirty="0" smtClean="0">
                          <a:latin typeface="ＭＳ ゴシック" panose="020B0609070205080204" pitchFamily="49" charset="-128"/>
                          <a:ea typeface="ＭＳ ゴシック" panose="020B0609070205080204" pitchFamily="49" charset="-128"/>
                        </a:rPr>
                        <a:t>　</a:t>
                      </a:r>
                      <a:r>
                        <a:rPr lang="en-US" altLang="ja-JP" sz="800" dirty="0" smtClean="0">
                          <a:latin typeface="ＭＳ ゴシック" panose="020B0609070205080204" pitchFamily="49" charset="-128"/>
                          <a:ea typeface="ＭＳ ゴシック" panose="020B0609070205080204" pitchFamily="49" charset="-128"/>
                        </a:rPr>
                        <a:t>*1</a:t>
                      </a:r>
                      <a:endParaRPr lang="ja-JP" altLang="en-US" sz="800" dirty="0">
                        <a:latin typeface="ＭＳ ゴシック" panose="020B0609070205080204" pitchFamily="49" charset="-128"/>
                        <a:ea typeface="ＭＳ ゴシック" panose="020B0609070205080204" pitchFamily="49" charset="-128"/>
                      </a:endParaRPr>
                    </a:p>
                  </a:txBody>
                  <a:tcPr marL="27854" marR="27854" marT="25714" marB="25714" anchor="ct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9CCFF"/>
                    </a:solidFill>
                  </a:tcPr>
                </a:tc>
                <a:tc hMerge="1">
                  <a:txBody>
                    <a:bodyPr/>
                    <a:lstStyle/>
                    <a:p>
                      <a:endParaRPr kumimoji="1" lang="ja-JP" altLang="en-US"/>
                    </a:p>
                  </a:txBody>
                  <a:tcPr/>
                </a:tc>
                <a:tc hMerge="1">
                  <a:txBody>
                    <a:bodyPr/>
                    <a:lstStyle/>
                    <a:p>
                      <a:endParaRPr kumimoji="1" lang="ja-JP" altLang="en-US"/>
                    </a:p>
                  </a:txBody>
                  <a:tcPr/>
                </a:tc>
                <a:tc gridSpan="2">
                  <a:txBody>
                    <a:bodyPr/>
                    <a:lstStyle/>
                    <a:p>
                      <a:pPr algn="ctr"/>
                      <a:r>
                        <a:rPr lang="ja-JP" altLang="en-US" sz="800" dirty="0" smtClean="0">
                          <a:latin typeface="ＭＳ ゴシック" panose="020B0609070205080204" pitchFamily="49" charset="-128"/>
                          <a:ea typeface="ＭＳ ゴシック" panose="020B0609070205080204" pitchFamily="49" charset="-128"/>
                        </a:rPr>
                        <a:t>光アンバンドル</a:t>
                      </a:r>
                      <a:endParaRPr lang="en-US" altLang="ja-JP" sz="800" dirty="0" smtClean="0">
                        <a:latin typeface="ＭＳ ゴシック" panose="020B0609070205080204" pitchFamily="49" charset="-128"/>
                        <a:ea typeface="ＭＳ ゴシック" panose="020B0609070205080204" pitchFamily="49" charset="-128"/>
                      </a:endParaRPr>
                    </a:p>
                    <a:p>
                      <a:pPr algn="ctr"/>
                      <a:r>
                        <a:rPr lang="ja-JP" altLang="en-US" sz="800" dirty="0" smtClean="0">
                          <a:latin typeface="ＭＳ ゴシック" panose="020B0609070205080204" pitchFamily="49" charset="-128"/>
                          <a:ea typeface="ＭＳ ゴシック" panose="020B0609070205080204" pitchFamily="49" charset="-128"/>
                        </a:rPr>
                        <a:t>業務支援システム</a:t>
                      </a:r>
                      <a:endParaRPr lang="ja-JP" altLang="en-US" sz="800" dirty="0">
                        <a:latin typeface="ＭＳ ゴシック" panose="020B0609070205080204" pitchFamily="49" charset="-128"/>
                        <a:ea typeface="ＭＳ ゴシック" panose="020B0609070205080204" pitchFamily="49" charset="-128"/>
                      </a:endParaRPr>
                    </a:p>
                  </a:txBody>
                  <a:tcPr marL="27854" marR="27854" marT="25714" marB="25714"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9CCFF"/>
                    </a:solidFill>
                  </a:tcPr>
                </a:tc>
                <a:tc hMerge="1">
                  <a:txBody>
                    <a:bodyPr/>
                    <a:lstStyle/>
                    <a:p>
                      <a:endParaRPr kumimoji="1" lang="ja-JP" altLang="en-US"/>
                    </a:p>
                  </a:txBody>
                  <a:tcPr/>
                </a:tc>
                <a:tc gridSpan="3">
                  <a:txBody>
                    <a:bodyPr/>
                    <a:lstStyle/>
                    <a:p>
                      <a:pPr algn="ctr"/>
                      <a:r>
                        <a:rPr lang="ja-JP" altLang="en-US" sz="800" dirty="0" smtClean="0">
                          <a:latin typeface="ＭＳ ゴシック" panose="020B0609070205080204" pitchFamily="49" charset="-128"/>
                          <a:ea typeface="ＭＳ ゴシック" panose="020B0609070205080204" pitchFamily="49" charset="-128"/>
                        </a:rPr>
                        <a:t>アクセス</a:t>
                      </a:r>
                      <a:r>
                        <a:rPr lang="en-US" altLang="ja-JP" sz="800" dirty="0" smtClean="0">
                          <a:latin typeface="ＭＳ ゴシック" panose="020B0609070205080204" pitchFamily="49" charset="-128"/>
                          <a:ea typeface="ＭＳ ゴシック" panose="020B0609070205080204" pitchFamily="49" charset="-128"/>
                        </a:rPr>
                        <a:t>PF(</a:t>
                      </a:r>
                      <a:r>
                        <a:rPr lang="ja-JP" altLang="en-US" sz="800" dirty="0" smtClean="0">
                          <a:latin typeface="ＭＳ ゴシック" panose="020B0609070205080204" pitchFamily="49" charset="-128"/>
                          <a:ea typeface="ＭＳ ゴシック" panose="020B0609070205080204" pitchFamily="49" charset="-128"/>
                        </a:rPr>
                        <a:t>オーダ制御</a:t>
                      </a:r>
                      <a:r>
                        <a:rPr lang="en-US" altLang="ja-JP" sz="800" dirty="0" smtClean="0">
                          <a:latin typeface="ＭＳ ゴシック" panose="020B0609070205080204" pitchFamily="49" charset="-128"/>
                          <a:ea typeface="ＭＳ ゴシック" panose="020B0609070205080204" pitchFamily="49" charset="-128"/>
                        </a:rPr>
                        <a:t>)</a:t>
                      </a:r>
                      <a:endParaRPr lang="ja-JP" altLang="en-US" sz="800" dirty="0">
                        <a:latin typeface="ＭＳ ゴシック" panose="020B0609070205080204" pitchFamily="49" charset="-128"/>
                        <a:ea typeface="ＭＳ ゴシック" panose="020B0609070205080204" pitchFamily="49" charset="-128"/>
                      </a:endParaRPr>
                    </a:p>
                  </a:txBody>
                  <a:tcPr marL="27854" marR="27854" marT="25714" marB="25714" anchor="ct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9CCFF"/>
                    </a:solidFill>
                  </a:tcPr>
                </a:tc>
                <a:tc hMerge="1">
                  <a:txBody>
                    <a:bodyPr/>
                    <a:lstStyle/>
                    <a:p>
                      <a:endParaRPr kumimoji="1" lang="ja-JP" altLang="en-US"/>
                    </a:p>
                  </a:txBody>
                  <a:tcPr/>
                </a:tc>
                <a:tc hMerge="1">
                  <a:txBody>
                    <a:bodyPr/>
                    <a:lstStyle/>
                    <a:p>
                      <a:endParaRPr kumimoji="1" lang="ja-JP" altLang="en-US"/>
                    </a:p>
                  </a:txBody>
                  <a:tcPr/>
                </a:tc>
              </a:tr>
              <a:tr h="0">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a:txBody>
                    <a:bodyPr/>
                    <a:lstStyle/>
                    <a:p>
                      <a:pPr algn="ctr"/>
                      <a:r>
                        <a:rPr lang="ja-JP" altLang="en-US" sz="800" dirty="0" smtClean="0">
                          <a:latin typeface="ＭＳ ゴシック" panose="020B0609070205080204" pitchFamily="49" charset="-128"/>
                          <a:ea typeface="ＭＳ ゴシック" panose="020B0609070205080204" pitchFamily="49" charset="-128"/>
                        </a:rPr>
                        <a:t>システム挙動</a:t>
                      </a:r>
                      <a:endParaRPr lang="ja-JP" altLang="en-US" sz="800" dirty="0">
                        <a:latin typeface="ＭＳ ゴシック" panose="020B0609070205080204" pitchFamily="49" charset="-128"/>
                        <a:ea typeface="ＭＳ ゴシック" panose="020B0609070205080204" pitchFamily="49" charset="-128"/>
                      </a:endParaRPr>
                    </a:p>
                  </a:txBody>
                  <a:tcPr marL="27854" marR="27854" marT="25714" marB="2571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9CCFF"/>
                    </a:solidFill>
                  </a:tcPr>
                </a:tc>
                <a:tc rowSpan="2">
                  <a:txBody>
                    <a:bodyPr/>
                    <a:lstStyle/>
                    <a:p>
                      <a:pPr algn="ctr"/>
                      <a:r>
                        <a:rPr lang="ja-JP" altLang="en-US" sz="800" dirty="0" smtClean="0">
                          <a:latin typeface="ＭＳ ゴシック" panose="020B0609070205080204" pitchFamily="49" charset="-128"/>
                          <a:ea typeface="ＭＳ ゴシック" panose="020B0609070205080204" pitchFamily="49" charset="-128"/>
                        </a:rPr>
                        <a:t>保守・運用</a:t>
                      </a:r>
                      <a:endParaRPr lang="ja-JP" altLang="en-US" sz="800" dirty="0">
                        <a:latin typeface="ＭＳ ゴシック" panose="020B0609070205080204" pitchFamily="49" charset="-128"/>
                        <a:ea typeface="ＭＳ ゴシック" panose="020B0609070205080204" pitchFamily="49" charset="-128"/>
                      </a:endParaRPr>
                    </a:p>
                  </a:txBody>
                  <a:tcPr marL="27854" marR="27854" marT="25714" marB="2571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9CCFF"/>
                    </a:solidFill>
                  </a:tcPr>
                </a:tc>
                <a:tc gridSpan="2">
                  <a:txBody>
                    <a:bodyPr/>
                    <a:lstStyle/>
                    <a:p>
                      <a:pPr algn="ctr"/>
                      <a:r>
                        <a:rPr lang="ja-JP" altLang="en-US" sz="800" dirty="0" smtClean="0">
                          <a:latin typeface="ＭＳ ゴシック" panose="020B0609070205080204" pitchFamily="49" charset="-128"/>
                          <a:ea typeface="ＭＳ ゴシック" panose="020B0609070205080204" pitchFamily="49" charset="-128"/>
                        </a:rPr>
                        <a:t>システム挙動</a:t>
                      </a:r>
                      <a:endParaRPr lang="ja-JP" altLang="en-US" sz="800" dirty="0">
                        <a:latin typeface="ＭＳ ゴシック" panose="020B0609070205080204" pitchFamily="49" charset="-128"/>
                        <a:ea typeface="ＭＳ ゴシック" panose="020B0609070205080204" pitchFamily="49" charset="-128"/>
                      </a:endParaRPr>
                    </a:p>
                  </a:txBody>
                  <a:tcPr marL="27854" marR="27854" marT="25714" marB="2571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9CCFF"/>
                    </a:solidFill>
                  </a:tcPr>
                </a:tc>
                <a:tc hMerge="1">
                  <a:txBody>
                    <a:bodyPr/>
                    <a:lstStyle/>
                    <a:p>
                      <a:endParaRPr kumimoji="1" lang="ja-JP" altLang="en-US"/>
                    </a:p>
                  </a:txBody>
                  <a:tcPr/>
                </a:tc>
                <a:tc rowSpan="2">
                  <a:txBody>
                    <a:bodyPr/>
                    <a:lstStyle/>
                    <a:p>
                      <a:pPr algn="ctr"/>
                      <a:r>
                        <a:rPr lang="ja-JP" altLang="en-US" sz="800" dirty="0" smtClean="0">
                          <a:latin typeface="ＭＳ ゴシック" panose="020B0609070205080204" pitchFamily="49" charset="-128"/>
                          <a:ea typeface="ＭＳ ゴシック" panose="020B0609070205080204" pitchFamily="49" charset="-128"/>
                        </a:rPr>
                        <a:t>保守・運用</a:t>
                      </a:r>
                      <a:endParaRPr lang="ja-JP" altLang="en-US" sz="800" dirty="0">
                        <a:latin typeface="ＭＳ ゴシック" panose="020B0609070205080204" pitchFamily="49" charset="-128"/>
                        <a:ea typeface="ＭＳ ゴシック" panose="020B0609070205080204" pitchFamily="49" charset="-128"/>
                      </a:endParaRPr>
                    </a:p>
                  </a:txBody>
                  <a:tcPr marL="27854" marR="27854" marT="25714" marB="25714" anchor="ct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9CCFF"/>
                    </a:solidFill>
                  </a:tcPr>
                </a:tc>
                <a:tc>
                  <a:txBody>
                    <a:bodyPr/>
                    <a:lstStyle/>
                    <a:p>
                      <a:pPr algn="ctr"/>
                      <a:r>
                        <a:rPr lang="ja-JP" altLang="en-US" sz="800" dirty="0" smtClean="0">
                          <a:latin typeface="ＭＳ ゴシック" panose="020B0609070205080204" pitchFamily="49" charset="-128"/>
                          <a:ea typeface="ＭＳ ゴシック" panose="020B0609070205080204" pitchFamily="49" charset="-128"/>
                        </a:rPr>
                        <a:t>システム挙動</a:t>
                      </a:r>
                      <a:endParaRPr lang="ja-JP" altLang="en-US" sz="800" dirty="0">
                        <a:latin typeface="ＭＳ ゴシック" panose="020B0609070205080204" pitchFamily="49" charset="-128"/>
                        <a:ea typeface="ＭＳ ゴシック" panose="020B0609070205080204" pitchFamily="49" charset="-128"/>
                      </a:endParaRPr>
                    </a:p>
                  </a:txBody>
                  <a:tcPr marL="27854" marR="27854" marT="25714" marB="25714"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9CCFF"/>
                    </a:solidFill>
                  </a:tcPr>
                </a:tc>
                <a:tc rowSpan="2">
                  <a:txBody>
                    <a:bodyPr/>
                    <a:lstStyle/>
                    <a:p>
                      <a:pPr algn="ctr"/>
                      <a:r>
                        <a:rPr lang="ja-JP" altLang="en-US" sz="800" dirty="0" smtClean="0">
                          <a:latin typeface="ＭＳ ゴシック" panose="020B0609070205080204" pitchFamily="49" charset="-128"/>
                          <a:ea typeface="ＭＳ ゴシック" panose="020B0609070205080204" pitchFamily="49" charset="-128"/>
                        </a:rPr>
                        <a:t>保守・運用</a:t>
                      </a:r>
                      <a:endParaRPr lang="ja-JP" altLang="en-US" sz="800" dirty="0">
                        <a:latin typeface="ＭＳ ゴシック" panose="020B0609070205080204" pitchFamily="49" charset="-128"/>
                        <a:ea typeface="ＭＳ ゴシック" panose="020B0609070205080204" pitchFamily="49" charset="-128"/>
                      </a:endParaRPr>
                    </a:p>
                  </a:txBody>
                  <a:tcPr marL="27854" marR="27854" marT="25714" marB="2571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9CCFF"/>
                    </a:solidFill>
                  </a:tcPr>
                </a:tc>
                <a:tc gridSpan="2">
                  <a:txBody>
                    <a:bodyPr/>
                    <a:lstStyle/>
                    <a:p>
                      <a:pPr algn="ctr"/>
                      <a:r>
                        <a:rPr lang="ja-JP" altLang="en-US" sz="800" dirty="0" smtClean="0">
                          <a:latin typeface="ＭＳ ゴシック" panose="020B0609070205080204" pitchFamily="49" charset="-128"/>
                          <a:ea typeface="ＭＳ ゴシック" panose="020B0609070205080204" pitchFamily="49" charset="-128"/>
                        </a:rPr>
                        <a:t>システム挙動</a:t>
                      </a:r>
                      <a:endParaRPr lang="ja-JP" altLang="en-US" sz="800" dirty="0">
                        <a:latin typeface="ＭＳ ゴシック" panose="020B0609070205080204" pitchFamily="49" charset="-128"/>
                        <a:ea typeface="ＭＳ ゴシック" panose="020B0609070205080204" pitchFamily="49" charset="-128"/>
                      </a:endParaRPr>
                    </a:p>
                  </a:txBody>
                  <a:tcPr marL="27854" marR="27854" marT="25714" marB="2571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9CCFF"/>
                    </a:solidFill>
                  </a:tcPr>
                </a:tc>
                <a:tc hMerge="1">
                  <a:txBody>
                    <a:bodyPr/>
                    <a:lstStyle/>
                    <a:p>
                      <a:endParaRPr kumimoji="1" lang="ja-JP" altLang="en-US"/>
                    </a:p>
                  </a:txBody>
                  <a:tcPr/>
                </a:tc>
                <a:tc rowSpan="2">
                  <a:txBody>
                    <a:bodyPr/>
                    <a:lstStyle/>
                    <a:p>
                      <a:pPr algn="ctr"/>
                      <a:r>
                        <a:rPr lang="ja-JP" altLang="en-US" sz="800" dirty="0" smtClean="0">
                          <a:latin typeface="ＭＳ ゴシック" panose="020B0609070205080204" pitchFamily="49" charset="-128"/>
                          <a:ea typeface="ＭＳ ゴシック" panose="020B0609070205080204" pitchFamily="49" charset="-128"/>
                        </a:rPr>
                        <a:t>保守・運用</a:t>
                      </a:r>
                      <a:endParaRPr lang="ja-JP" altLang="en-US" sz="800" dirty="0">
                        <a:latin typeface="ＭＳ ゴシック" panose="020B0609070205080204" pitchFamily="49" charset="-128"/>
                        <a:ea typeface="ＭＳ ゴシック" panose="020B0609070205080204" pitchFamily="49" charset="-128"/>
                      </a:endParaRPr>
                    </a:p>
                  </a:txBody>
                  <a:tcPr marL="27854" marR="27854" marT="25714" marB="25714" anchor="ct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9CCFF"/>
                    </a:solidFill>
                  </a:tcPr>
                </a:tc>
              </a:tr>
              <a:tr h="110080">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a:txBody>
                    <a:bodyPr/>
                    <a:lstStyle/>
                    <a:p>
                      <a:pPr algn="ctr"/>
                      <a:r>
                        <a:rPr lang="ja-JP" altLang="en-US" sz="800" dirty="0" smtClean="0">
                          <a:latin typeface="ＭＳ ゴシック" panose="020B0609070205080204" pitchFamily="49" charset="-128"/>
                          <a:ea typeface="ＭＳ ゴシック" panose="020B0609070205080204" pitchFamily="49" charset="-128"/>
                        </a:rPr>
                        <a:t>作成ファイル</a:t>
                      </a:r>
                      <a:endParaRPr lang="ja-JP" altLang="en-US" sz="800" dirty="0">
                        <a:latin typeface="ＭＳ ゴシック" panose="020B0609070205080204" pitchFamily="49" charset="-128"/>
                        <a:ea typeface="ＭＳ ゴシック" panose="020B0609070205080204" pitchFamily="49" charset="-128"/>
                      </a:endParaRPr>
                    </a:p>
                  </a:txBody>
                  <a:tcPr marL="27854" marR="27854" marT="25714" marB="2571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9CCFF"/>
                    </a:solidFill>
                  </a:tcPr>
                </a:tc>
                <a:tc vMerge="1">
                  <a:txBody>
                    <a:bodyPr/>
                    <a:lstStyle/>
                    <a:p>
                      <a:pPr algn="ctr"/>
                      <a:endParaRPr lang="ja-JP" altLang="en-US" sz="900" dirty="0">
                        <a:latin typeface="+mn-ea"/>
                        <a:ea typeface="+mn-ea"/>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CFFCC"/>
                    </a:solidFill>
                  </a:tcPr>
                </a:tc>
                <a:tc>
                  <a:txBody>
                    <a:bodyPr/>
                    <a:lstStyle/>
                    <a:p>
                      <a:pPr algn="ctr"/>
                      <a:r>
                        <a:rPr lang="ja-JP" altLang="en-US" sz="800" dirty="0" smtClean="0">
                          <a:latin typeface="ＭＳ ゴシック" panose="020B0609070205080204" pitchFamily="49" charset="-128"/>
                          <a:ea typeface="ＭＳ ゴシック" panose="020B0609070205080204" pitchFamily="49" charset="-128"/>
                        </a:rPr>
                        <a:t>取得・反映ファイル</a:t>
                      </a:r>
                      <a:endParaRPr lang="ja-JP" altLang="en-US" sz="800" dirty="0">
                        <a:latin typeface="ＭＳ ゴシック" panose="020B0609070205080204" pitchFamily="49" charset="-128"/>
                        <a:ea typeface="ＭＳ ゴシック" panose="020B0609070205080204" pitchFamily="49" charset="-128"/>
                      </a:endParaRPr>
                    </a:p>
                  </a:txBody>
                  <a:tcPr marL="27854" marR="27854" marT="25714" marB="2571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9CCFF"/>
                    </a:solidFill>
                  </a:tcPr>
                </a:tc>
                <a:tc>
                  <a:txBody>
                    <a:bodyPr/>
                    <a:lstStyle/>
                    <a:p>
                      <a:pPr algn="ctr"/>
                      <a:r>
                        <a:rPr lang="ja-JP" altLang="en-US" sz="800" dirty="0" smtClean="0">
                          <a:latin typeface="ＭＳ ゴシック" panose="020B0609070205080204" pitchFamily="49" charset="-128"/>
                          <a:ea typeface="ＭＳ ゴシック" panose="020B0609070205080204" pitchFamily="49" charset="-128"/>
                        </a:rPr>
                        <a:t>最終反映年月日更新</a:t>
                      </a:r>
                      <a:endParaRPr lang="ja-JP" altLang="en-US" sz="800" dirty="0">
                        <a:latin typeface="ＭＳ ゴシック" panose="020B0609070205080204" pitchFamily="49" charset="-128"/>
                        <a:ea typeface="ＭＳ ゴシック" panose="020B0609070205080204" pitchFamily="49" charset="-128"/>
                      </a:endParaRPr>
                    </a:p>
                  </a:txBody>
                  <a:tcPr marL="27854" marR="27854" marT="25714" marB="2571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9CCFF"/>
                    </a:solidFill>
                  </a:tcPr>
                </a:tc>
                <a:tc vMerge="1">
                  <a:txBody>
                    <a:bodyPr/>
                    <a:lstStyle/>
                    <a:p>
                      <a:pPr algn="ctr"/>
                      <a:endParaRPr lang="ja-JP" altLang="en-US" sz="900" dirty="0">
                        <a:latin typeface="+mn-ea"/>
                        <a:ea typeface="+mn-ea"/>
                      </a:endParaRPr>
                    </a:p>
                  </a:txBody>
                  <a:tcPr marL="36000" marR="36000" marT="36000" marB="36000" anchor="ct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CFFCC"/>
                    </a:solidFill>
                  </a:tcPr>
                </a:tc>
                <a:tc>
                  <a:txBody>
                    <a:bodyPr/>
                    <a:lstStyle/>
                    <a:p>
                      <a:pPr algn="ctr"/>
                      <a:r>
                        <a:rPr lang="ja-JP" altLang="en-US" sz="800" dirty="0" smtClean="0">
                          <a:latin typeface="ＭＳ ゴシック" panose="020B0609070205080204" pitchFamily="49" charset="-128"/>
                          <a:ea typeface="ＭＳ ゴシック" panose="020B0609070205080204" pitchFamily="49" charset="-128"/>
                        </a:rPr>
                        <a:t>作成ファイル</a:t>
                      </a:r>
                      <a:endParaRPr lang="ja-JP" altLang="en-US" sz="800" dirty="0">
                        <a:latin typeface="ＭＳ ゴシック" panose="020B0609070205080204" pitchFamily="49" charset="-128"/>
                        <a:ea typeface="ＭＳ ゴシック" panose="020B0609070205080204" pitchFamily="49" charset="-128"/>
                      </a:endParaRPr>
                    </a:p>
                  </a:txBody>
                  <a:tcPr marL="27854" marR="27854" marT="25714" marB="25714"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9CCFF"/>
                    </a:solidFill>
                  </a:tcPr>
                </a:tc>
                <a:tc vMerge="1">
                  <a:txBody>
                    <a:bodyPr/>
                    <a:lstStyle/>
                    <a:p>
                      <a:pPr algn="ctr"/>
                      <a:endParaRPr lang="ja-JP" altLang="en-US" sz="900" dirty="0">
                        <a:latin typeface="+mn-ea"/>
                        <a:ea typeface="+mn-ea"/>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CFFCC"/>
                    </a:solidFill>
                  </a:tcPr>
                </a:tc>
                <a:tc>
                  <a:txBody>
                    <a:bodyPr/>
                    <a:lstStyle/>
                    <a:p>
                      <a:pPr algn="ctr"/>
                      <a:r>
                        <a:rPr lang="ja-JP" altLang="en-US" sz="800" dirty="0" smtClean="0">
                          <a:latin typeface="ＭＳ ゴシック" panose="020B0609070205080204" pitchFamily="49" charset="-128"/>
                          <a:ea typeface="ＭＳ ゴシック" panose="020B0609070205080204" pitchFamily="49" charset="-128"/>
                        </a:rPr>
                        <a:t>取得・反映ファイル</a:t>
                      </a:r>
                      <a:endParaRPr lang="ja-JP" altLang="en-US" sz="800" dirty="0">
                        <a:latin typeface="ＭＳ ゴシック" panose="020B0609070205080204" pitchFamily="49" charset="-128"/>
                        <a:ea typeface="ＭＳ ゴシック" panose="020B0609070205080204" pitchFamily="49" charset="-128"/>
                      </a:endParaRPr>
                    </a:p>
                  </a:txBody>
                  <a:tcPr marL="27854" marR="27854" marT="25714" marB="2571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9CCFF"/>
                    </a:solidFill>
                  </a:tcPr>
                </a:tc>
                <a:tc>
                  <a:txBody>
                    <a:bodyPr/>
                    <a:lstStyle/>
                    <a:p>
                      <a:pPr algn="ctr"/>
                      <a:r>
                        <a:rPr lang="ja-JP" altLang="en-US" sz="800" dirty="0" smtClean="0">
                          <a:latin typeface="ＭＳ ゴシック" panose="020B0609070205080204" pitchFamily="49" charset="-128"/>
                          <a:ea typeface="ＭＳ ゴシック" panose="020B0609070205080204" pitchFamily="49" charset="-128"/>
                        </a:rPr>
                        <a:t>最終反映年月日更新</a:t>
                      </a:r>
                      <a:endParaRPr lang="ja-JP" altLang="en-US" sz="800" dirty="0">
                        <a:latin typeface="ＭＳ ゴシック" panose="020B0609070205080204" pitchFamily="49" charset="-128"/>
                        <a:ea typeface="ＭＳ ゴシック" panose="020B0609070205080204" pitchFamily="49" charset="-128"/>
                      </a:endParaRPr>
                    </a:p>
                  </a:txBody>
                  <a:tcPr marL="27854" marR="27854" marT="25714" marB="2571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9CCFF"/>
                    </a:solidFill>
                  </a:tcPr>
                </a:tc>
                <a:tc vMerge="1">
                  <a:txBody>
                    <a:bodyPr/>
                    <a:lstStyle/>
                    <a:p>
                      <a:pPr algn="ctr"/>
                      <a:endParaRPr lang="ja-JP" altLang="en-US" sz="900" dirty="0">
                        <a:latin typeface="+mn-ea"/>
                        <a:ea typeface="+mn-ea"/>
                      </a:endParaRPr>
                    </a:p>
                  </a:txBody>
                  <a:tcPr marL="36000" marR="36000" marT="36000" marB="36000" anchor="ct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CFFCC"/>
                    </a:solidFill>
                  </a:tcPr>
                </a:tc>
              </a:tr>
              <a:tr h="0">
                <a:tc>
                  <a:txBody>
                    <a:bodyPr/>
                    <a:lstStyle/>
                    <a:p>
                      <a:pPr algn="r"/>
                      <a:r>
                        <a:rPr lang="en-US" altLang="ja-JP" sz="800" dirty="0" smtClean="0">
                          <a:latin typeface="ＭＳ ゴシック" panose="020B0609070205080204" pitchFamily="49" charset="-128"/>
                          <a:ea typeface="ＭＳ ゴシック" panose="020B0609070205080204" pitchFamily="49" charset="-128"/>
                        </a:rPr>
                        <a:t>1</a:t>
                      </a:r>
                      <a:endParaRPr lang="ja-JP" altLang="en-US" sz="800" dirty="0">
                        <a:latin typeface="ＭＳ ゴシック" panose="020B0609070205080204" pitchFamily="49" charset="-128"/>
                        <a:ea typeface="ＭＳ ゴシック" panose="020B0609070205080204" pitchFamily="49" charset="-128"/>
                      </a:endParaRPr>
                    </a:p>
                  </a:txBody>
                  <a:tcPr marL="27854" marR="27854" marT="25714" marB="2571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solidFill>
                      <a:schemeClr val="bg1"/>
                    </a:solidFill>
                  </a:tcPr>
                </a:tc>
                <a:tc>
                  <a:txBody>
                    <a:bodyPr/>
                    <a:lstStyle/>
                    <a:p>
                      <a:pPr algn="ctr"/>
                      <a:r>
                        <a:rPr lang="ja-JP" altLang="en-US" sz="800" dirty="0" smtClean="0">
                          <a:latin typeface="ＭＳ ゴシック" panose="020B0609070205080204" pitchFamily="49" charset="-128"/>
                          <a:ea typeface="ＭＳ ゴシック" panose="020B0609070205080204" pitchFamily="49" charset="-128"/>
                        </a:rPr>
                        <a:t>正常系</a:t>
                      </a:r>
                      <a:endParaRPr lang="ja-JP" altLang="en-US" sz="800" dirty="0">
                        <a:latin typeface="ＭＳ ゴシック" panose="020B0609070205080204" pitchFamily="49" charset="-128"/>
                        <a:ea typeface="ＭＳ ゴシック" panose="020B0609070205080204" pitchFamily="49" charset="-128"/>
                      </a:endParaRPr>
                    </a:p>
                  </a:txBody>
                  <a:tcPr marL="27854" marR="27854" marT="25714" marB="2571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altLang="ja-JP" sz="800" dirty="0" smtClean="0">
                          <a:latin typeface="ＭＳ ゴシック" panose="020B0609070205080204" pitchFamily="49" charset="-128"/>
                          <a:ea typeface="ＭＳ ゴシック" panose="020B0609070205080204" pitchFamily="49" charset="-128"/>
                        </a:rPr>
                        <a:t>-</a:t>
                      </a:r>
                      <a:endParaRPr lang="ja-JP" altLang="en-US" sz="800" dirty="0">
                        <a:latin typeface="ＭＳ ゴシック" panose="020B0609070205080204" pitchFamily="49" charset="-128"/>
                        <a:ea typeface="ＭＳ ゴシック" panose="020B0609070205080204" pitchFamily="49" charset="-128"/>
                      </a:endParaRPr>
                    </a:p>
                  </a:txBody>
                  <a:tcPr marL="27854" marR="27854" marT="25714" marB="2571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solidFill>
                      <a:schemeClr val="bg1"/>
                    </a:solidFill>
                  </a:tcPr>
                </a:tc>
                <a:tc>
                  <a:txBody>
                    <a:bodyPr/>
                    <a:lstStyle/>
                    <a:p>
                      <a:pPr algn="l"/>
                      <a:r>
                        <a:rPr kumimoji="1" lang="ja-JP" altLang="en-US" sz="800" dirty="0" smtClean="0">
                          <a:latin typeface="ＭＳ ゴシック" panose="020B0609070205080204" pitchFamily="49" charset="-128"/>
                          <a:ea typeface="ＭＳ ゴシック" panose="020B0609070205080204" pitchFamily="49" charset="-128"/>
                        </a:rPr>
                        <a:t>正常</a:t>
                      </a:r>
                      <a:endParaRPr kumimoji="1" lang="ja-JP" altLang="en-US" sz="800" dirty="0">
                        <a:latin typeface="ＭＳ ゴシック" panose="020B0609070205080204" pitchFamily="49" charset="-128"/>
                        <a:ea typeface="ＭＳ ゴシック" panose="020B0609070205080204" pitchFamily="49" charset="-128"/>
                      </a:endParaRPr>
                    </a:p>
                  </a:txBody>
                  <a:tcPr marL="27854" marR="27854" marT="25714" marB="2571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solidFill>
                      <a:schemeClr val="bg1"/>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en-US" altLang="ja-JP" sz="800" dirty="0" smtClean="0">
                          <a:latin typeface="ＭＳ ゴシック" panose="020B0609070205080204" pitchFamily="49" charset="-128"/>
                          <a:ea typeface="ＭＳ ゴシック" panose="020B0609070205080204" pitchFamily="49" charset="-128"/>
                        </a:rPr>
                        <a:t>N</a:t>
                      </a:r>
                      <a:r>
                        <a:rPr kumimoji="1" lang="ja-JP" altLang="en-US" sz="800" dirty="0" smtClean="0">
                          <a:latin typeface="ＭＳ ゴシック" panose="020B0609070205080204" pitchFamily="49" charset="-128"/>
                          <a:ea typeface="ＭＳ ゴシック" panose="020B0609070205080204" pitchFamily="49" charset="-128"/>
                        </a:rPr>
                        <a:t>日作成分</a:t>
                      </a:r>
                      <a:endParaRPr kumimoji="1" lang="en-US" altLang="ja-JP" sz="800" dirty="0" smtClean="0">
                        <a:latin typeface="ＭＳ ゴシック" panose="020B0609070205080204" pitchFamily="49" charset="-128"/>
                        <a:ea typeface="ＭＳ ゴシック" panose="020B0609070205080204" pitchFamily="49" charset="-128"/>
                      </a:endParaRPr>
                    </a:p>
                  </a:txBody>
                  <a:tcPr marL="27854" marR="27854" marT="25714" marB="2571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800" dirty="0" smtClean="0">
                          <a:latin typeface="ＭＳ ゴシック" panose="020B0609070205080204" pitchFamily="49" charset="-128"/>
                          <a:ea typeface="ＭＳ ゴシック" panose="020B0609070205080204" pitchFamily="49" charset="-128"/>
                        </a:rPr>
                        <a:t>対応なし</a:t>
                      </a:r>
                      <a:endParaRPr kumimoji="1" lang="en-US" altLang="ja-JP" sz="800" dirty="0" smtClean="0">
                        <a:latin typeface="ＭＳ ゴシック" panose="020B0609070205080204" pitchFamily="49" charset="-128"/>
                        <a:ea typeface="ＭＳ ゴシック" panose="020B0609070205080204" pitchFamily="49" charset="-128"/>
                      </a:endParaRPr>
                    </a:p>
                  </a:txBody>
                  <a:tcPr marL="27854" marR="27854" marT="25714" marB="2571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a:r>
                        <a:rPr kumimoji="1" lang="en-US" altLang="ja-JP" sz="800" dirty="0" smtClean="0">
                          <a:latin typeface="ＭＳ ゴシック" panose="020B0609070205080204" pitchFamily="49" charset="-128"/>
                          <a:ea typeface="ＭＳ ゴシック" panose="020B0609070205080204" pitchFamily="49" charset="-128"/>
                        </a:rPr>
                        <a:t>N</a:t>
                      </a:r>
                      <a:r>
                        <a:rPr kumimoji="1" lang="ja-JP" altLang="en-US" sz="800" dirty="0" smtClean="0">
                          <a:latin typeface="ＭＳ ゴシック" panose="020B0609070205080204" pitchFamily="49" charset="-128"/>
                          <a:ea typeface="ＭＳ ゴシック" panose="020B0609070205080204" pitchFamily="49" charset="-128"/>
                        </a:rPr>
                        <a:t>日作成分</a:t>
                      </a:r>
                      <a:endParaRPr kumimoji="1" lang="en-US" altLang="ja-JP" sz="800" dirty="0" smtClean="0">
                        <a:latin typeface="ＭＳ ゴシック" panose="020B0609070205080204" pitchFamily="49" charset="-128"/>
                        <a:ea typeface="ＭＳ ゴシック" panose="020B0609070205080204" pitchFamily="49" charset="-128"/>
                      </a:endParaRPr>
                    </a:p>
                  </a:txBody>
                  <a:tcPr marL="27854" marR="27854" marT="25714" marB="2571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a:r>
                        <a:rPr kumimoji="1" lang="en-US" altLang="ja-JP" sz="800" dirty="0" smtClean="0">
                          <a:latin typeface="ＭＳ ゴシック" panose="020B0609070205080204" pitchFamily="49" charset="-128"/>
                          <a:ea typeface="ＭＳ ゴシック" panose="020B0609070205080204" pitchFamily="49" charset="-128"/>
                        </a:rPr>
                        <a:t>N</a:t>
                      </a:r>
                      <a:r>
                        <a:rPr kumimoji="1" lang="ja-JP" altLang="en-US" sz="800" dirty="0" smtClean="0">
                          <a:latin typeface="ＭＳ ゴシック" panose="020B0609070205080204" pitchFamily="49" charset="-128"/>
                          <a:ea typeface="ＭＳ ゴシック" panose="020B0609070205080204" pitchFamily="49" charset="-128"/>
                        </a:rPr>
                        <a:t>日に更新</a:t>
                      </a:r>
                      <a:endParaRPr kumimoji="1" lang="en-US" altLang="ja-JP" sz="800" dirty="0" smtClean="0">
                        <a:latin typeface="ＭＳ ゴシック" panose="020B0609070205080204" pitchFamily="49" charset="-128"/>
                        <a:ea typeface="ＭＳ ゴシック" panose="020B0609070205080204" pitchFamily="49" charset="-128"/>
                      </a:endParaRPr>
                    </a:p>
                  </a:txBody>
                  <a:tcPr marL="27854" marR="27854" marT="25714" marB="2571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a:r>
                        <a:rPr kumimoji="1" lang="ja-JP" altLang="en-US" sz="800" dirty="0" smtClean="0">
                          <a:latin typeface="ＭＳ ゴシック" panose="020B0609070205080204" pitchFamily="49" charset="-128"/>
                          <a:ea typeface="ＭＳ ゴシック" panose="020B0609070205080204" pitchFamily="49" charset="-128"/>
                        </a:rPr>
                        <a:t>対応なし</a:t>
                      </a:r>
                      <a:endParaRPr kumimoji="1" lang="ja-JP" altLang="en-US" sz="800" dirty="0">
                        <a:latin typeface="ＭＳ ゴシック" panose="020B0609070205080204" pitchFamily="49" charset="-128"/>
                        <a:ea typeface="ＭＳ ゴシック" panose="020B0609070205080204" pitchFamily="49" charset="-128"/>
                      </a:endParaRPr>
                    </a:p>
                  </a:txBody>
                  <a:tcPr marL="27854" marR="27854" marT="25714" marB="2571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en-US" altLang="ja-JP" sz="800" dirty="0" smtClean="0">
                          <a:latin typeface="ＭＳ ゴシック" panose="020B0609070205080204" pitchFamily="49" charset="-128"/>
                          <a:ea typeface="ＭＳ ゴシック" panose="020B0609070205080204" pitchFamily="49" charset="-128"/>
                        </a:rPr>
                        <a:t>N+1</a:t>
                      </a:r>
                      <a:r>
                        <a:rPr kumimoji="1" lang="ja-JP" altLang="en-US" sz="800" dirty="0" smtClean="0">
                          <a:latin typeface="ＭＳ ゴシック" panose="020B0609070205080204" pitchFamily="49" charset="-128"/>
                          <a:ea typeface="ＭＳ ゴシック" panose="020B0609070205080204" pitchFamily="49" charset="-128"/>
                        </a:rPr>
                        <a:t>日作成分</a:t>
                      </a:r>
                      <a:endParaRPr kumimoji="1" lang="en-US" altLang="ja-JP" sz="800" dirty="0" smtClean="0">
                        <a:latin typeface="ＭＳ ゴシック" panose="020B0609070205080204" pitchFamily="49" charset="-128"/>
                        <a:ea typeface="ＭＳ ゴシック" panose="020B0609070205080204" pitchFamily="49" charset="-128"/>
                      </a:endParaRPr>
                    </a:p>
                  </a:txBody>
                  <a:tcPr marL="27854" marR="27854" marT="25714" marB="2571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800" dirty="0" smtClean="0">
                          <a:latin typeface="ＭＳ ゴシック" panose="020B0609070205080204" pitchFamily="49" charset="-128"/>
                          <a:ea typeface="ＭＳ ゴシック" panose="020B0609070205080204" pitchFamily="49" charset="-128"/>
                        </a:rPr>
                        <a:t>対応なし</a:t>
                      </a:r>
                      <a:endParaRPr kumimoji="1" lang="en-US" altLang="ja-JP" sz="800" dirty="0" smtClean="0">
                        <a:latin typeface="ＭＳ ゴシック" panose="020B0609070205080204" pitchFamily="49" charset="-128"/>
                        <a:ea typeface="ＭＳ ゴシック" panose="020B0609070205080204" pitchFamily="49" charset="-128"/>
                      </a:endParaRPr>
                    </a:p>
                  </a:txBody>
                  <a:tcPr marL="27854" marR="27854" marT="25714" marB="2571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a:r>
                        <a:rPr kumimoji="1" lang="en-US" altLang="ja-JP" sz="800" dirty="0" smtClean="0">
                          <a:latin typeface="ＭＳ ゴシック" panose="020B0609070205080204" pitchFamily="49" charset="-128"/>
                          <a:ea typeface="ＭＳ ゴシック" panose="020B0609070205080204" pitchFamily="49" charset="-128"/>
                        </a:rPr>
                        <a:t>N+1</a:t>
                      </a:r>
                      <a:r>
                        <a:rPr kumimoji="1" lang="ja-JP" altLang="en-US" sz="800" dirty="0" smtClean="0">
                          <a:latin typeface="ＭＳ ゴシック" panose="020B0609070205080204" pitchFamily="49" charset="-128"/>
                          <a:ea typeface="ＭＳ ゴシック" panose="020B0609070205080204" pitchFamily="49" charset="-128"/>
                        </a:rPr>
                        <a:t>日作成分</a:t>
                      </a:r>
                      <a:endParaRPr kumimoji="1" lang="en-US" altLang="ja-JP" sz="800" dirty="0" smtClean="0">
                        <a:latin typeface="ＭＳ ゴシック" panose="020B0609070205080204" pitchFamily="49" charset="-128"/>
                        <a:ea typeface="ＭＳ ゴシック" panose="020B0609070205080204" pitchFamily="49" charset="-128"/>
                      </a:endParaRPr>
                    </a:p>
                  </a:txBody>
                  <a:tcPr marL="27854" marR="27854" marT="25714" marB="2571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a:r>
                        <a:rPr kumimoji="1" lang="en-US" altLang="ja-JP" sz="800" dirty="0" smtClean="0">
                          <a:latin typeface="ＭＳ ゴシック" panose="020B0609070205080204" pitchFamily="49" charset="-128"/>
                          <a:ea typeface="ＭＳ ゴシック" panose="020B0609070205080204" pitchFamily="49" charset="-128"/>
                        </a:rPr>
                        <a:t>N+1</a:t>
                      </a:r>
                      <a:r>
                        <a:rPr kumimoji="1" lang="ja-JP" altLang="en-US" sz="800" dirty="0" smtClean="0">
                          <a:latin typeface="ＭＳ ゴシック" panose="020B0609070205080204" pitchFamily="49" charset="-128"/>
                          <a:ea typeface="ＭＳ ゴシック" panose="020B0609070205080204" pitchFamily="49" charset="-128"/>
                        </a:rPr>
                        <a:t>日に更新</a:t>
                      </a:r>
                      <a:endParaRPr kumimoji="1" lang="en-US" altLang="ja-JP" sz="800" dirty="0" smtClean="0">
                        <a:latin typeface="ＭＳ ゴシック" panose="020B0609070205080204" pitchFamily="49" charset="-128"/>
                        <a:ea typeface="ＭＳ ゴシック" panose="020B0609070205080204" pitchFamily="49" charset="-128"/>
                      </a:endParaRPr>
                    </a:p>
                  </a:txBody>
                  <a:tcPr marL="27854" marR="27854" marT="25714" marB="2571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a:r>
                        <a:rPr kumimoji="1" lang="ja-JP" altLang="en-US" sz="800" dirty="0" smtClean="0">
                          <a:latin typeface="ＭＳ ゴシック" panose="020B0609070205080204" pitchFamily="49" charset="-128"/>
                          <a:ea typeface="ＭＳ ゴシック" panose="020B0609070205080204" pitchFamily="49" charset="-128"/>
                        </a:rPr>
                        <a:t>対応なし</a:t>
                      </a:r>
                      <a:endParaRPr kumimoji="1" lang="ja-JP" altLang="en-US" sz="800" dirty="0">
                        <a:latin typeface="ＭＳ ゴシック" panose="020B0609070205080204" pitchFamily="49" charset="-128"/>
                        <a:ea typeface="ＭＳ ゴシック" panose="020B0609070205080204" pitchFamily="49" charset="-128"/>
                      </a:endParaRPr>
                    </a:p>
                  </a:txBody>
                  <a:tcPr marL="27854" marR="27854" marT="25714" marB="2571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249132">
                <a:tc>
                  <a:txBody>
                    <a:bodyPr/>
                    <a:lstStyle/>
                    <a:p>
                      <a:pPr algn="r"/>
                      <a:r>
                        <a:rPr lang="en-US" altLang="ja-JP" sz="800" dirty="0" smtClean="0">
                          <a:latin typeface="ＭＳ ゴシック" panose="020B0609070205080204" pitchFamily="49" charset="-128"/>
                          <a:ea typeface="ＭＳ ゴシック" panose="020B0609070205080204" pitchFamily="49" charset="-128"/>
                        </a:rPr>
                        <a:t>2</a:t>
                      </a:r>
                      <a:endParaRPr lang="ja-JP" altLang="en-US" sz="800" dirty="0">
                        <a:latin typeface="ＭＳ ゴシック" panose="020B0609070205080204" pitchFamily="49" charset="-128"/>
                        <a:ea typeface="ＭＳ ゴシック" panose="020B0609070205080204" pitchFamily="49" charset="-128"/>
                      </a:endParaRPr>
                    </a:p>
                  </a:txBody>
                  <a:tcPr marL="27854" marR="27854" marT="25714" marB="2571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rowSpan="6">
                  <a:txBody>
                    <a:bodyPr/>
                    <a:lstStyle/>
                    <a:p>
                      <a:pPr algn="ctr"/>
                      <a:r>
                        <a:rPr lang="ja-JP" altLang="en-US" sz="800" dirty="0" smtClean="0">
                          <a:latin typeface="ＭＳ ゴシック" panose="020B0609070205080204" pitchFamily="49" charset="-128"/>
                          <a:ea typeface="ＭＳ ゴシック" panose="020B0609070205080204" pitchFamily="49" charset="-128"/>
                        </a:rPr>
                        <a:t>異常系</a:t>
                      </a:r>
                      <a:endParaRPr lang="ja-JP" altLang="en-US" sz="800" dirty="0">
                        <a:latin typeface="ＭＳ ゴシック" panose="020B0609070205080204" pitchFamily="49" charset="-128"/>
                        <a:ea typeface="ＭＳ ゴシック" panose="020B0609070205080204" pitchFamily="49" charset="-128"/>
                      </a:endParaRPr>
                    </a:p>
                  </a:txBody>
                  <a:tcPr marL="27854" marR="27854" marT="25714" marB="2571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rowSpan="2">
                  <a:txBody>
                    <a:bodyPr/>
                    <a:lstStyle/>
                    <a:p>
                      <a:pPr algn="ctr"/>
                      <a:r>
                        <a:rPr lang="ja-JP" altLang="en-US" sz="800" dirty="0" smtClean="0">
                          <a:latin typeface="ＭＳ ゴシック" panose="020B0609070205080204" pitchFamily="49" charset="-128"/>
                          <a:ea typeface="ＭＳ ゴシック" panose="020B0609070205080204" pitchFamily="49" charset="-128"/>
                        </a:rPr>
                        <a:t>光アンバンドル業務支援システム</a:t>
                      </a:r>
                      <a:endParaRPr lang="ja-JP" altLang="en-US" sz="800" dirty="0">
                        <a:latin typeface="ＭＳ ゴシック" panose="020B0609070205080204" pitchFamily="49" charset="-128"/>
                        <a:ea typeface="ＭＳ ゴシック" panose="020B0609070205080204" pitchFamily="49" charset="-128"/>
                      </a:endParaRPr>
                    </a:p>
                  </a:txBody>
                  <a:tcPr marL="27854" marR="27854" marT="25714" marB="2571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a:r>
                        <a:rPr kumimoji="1" lang="ja-JP" altLang="en-US" sz="800" dirty="0" smtClean="0">
                          <a:latin typeface="ＭＳ ゴシック" panose="020B0609070205080204" pitchFamily="49" charset="-128"/>
                          <a:ea typeface="ＭＳ ゴシック" panose="020B0609070205080204" pitchFamily="49" charset="-128"/>
                        </a:rPr>
                        <a:t>光アンバンドル業務支援システムでファイル作成失敗</a:t>
                      </a:r>
                      <a:endParaRPr kumimoji="1" lang="en-US" altLang="ja-JP" sz="800" dirty="0" smtClean="0">
                        <a:latin typeface="ＭＳ ゴシック" panose="020B0609070205080204" pitchFamily="49" charset="-128"/>
                        <a:ea typeface="ＭＳ ゴシック" panose="020B0609070205080204" pitchFamily="49" charset="-128"/>
                      </a:endParaRPr>
                    </a:p>
                  </a:txBody>
                  <a:tcPr marL="27854" marR="27854" marT="25714" marB="2571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800" dirty="0" smtClean="0">
                          <a:latin typeface="ＭＳ ゴシック" panose="020B0609070205080204" pitchFamily="49" charset="-128"/>
                          <a:ea typeface="ＭＳ ゴシック" panose="020B0609070205080204" pitchFamily="49" charset="-128"/>
                        </a:rPr>
                        <a:t>なし</a:t>
                      </a:r>
                      <a:endParaRPr kumimoji="1" lang="en-US" altLang="ja-JP" sz="800" dirty="0" smtClean="0">
                        <a:latin typeface="ＭＳ ゴシック" panose="020B0609070205080204" pitchFamily="49" charset="-128"/>
                        <a:ea typeface="ＭＳ ゴシック" panose="020B0609070205080204" pitchFamily="49" charset="-128"/>
                      </a:endParaRPr>
                    </a:p>
                    <a:p>
                      <a:pPr marL="0" marR="0" indent="0" algn="l" defTabSz="914400" rtl="0" eaLnBrk="1" fontAlgn="auto" latinLnBrk="0" hangingPunct="1">
                        <a:lnSpc>
                          <a:spcPct val="100000"/>
                        </a:lnSpc>
                        <a:spcBef>
                          <a:spcPts val="0"/>
                        </a:spcBef>
                        <a:spcAft>
                          <a:spcPts val="0"/>
                        </a:spcAft>
                        <a:buClrTx/>
                        <a:buSzTx/>
                        <a:buFontTx/>
                        <a:buNone/>
                        <a:tabLst/>
                        <a:defRPr/>
                      </a:pPr>
                      <a:r>
                        <a:rPr kumimoji="1" lang="en-US" altLang="ja-JP" sz="800" dirty="0" smtClean="0">
                          <a:latin typeface="ＭＳ ゴシック" panose="020B0609070205080204" pitchFamily="49" charset="-128"/>
                          <a:ea typeface="ＭＳ ゴシック" panose="020B0609070205080204" pitchFamily="49" charset="-128"/>
                        </a:rPr>
                        <a:t>(</a:t>
                      </a:r>
                      <a:r>
                        <a:rPr kumimoji="1" lang="ja-JP" altLang="en-US" sz="800" dirty="0" smtClean="0">
                          <a:latin typeface="ＭＳ ゴシック" panose="020B0609070205080204" pitchFamily="49" charset="-128"/>
                          <a:ea typeface="ＭＳ ゴシック" panose="020B0609070205080204" pitchFamily="49" charset="-128"/>
                        </a:rPr>
                        <a:t>ファイル作成エラー出力</a:t>
                      </a:r>
                      <a:r>
                        <a:rPr kumimoji="1" lang="en-US" altLang="ja-JP" sz="800" dirty="0" smtClean="0">
                          <a:latin typeface="ＭＳ ゴシック" panose="020B0609070205080204" pitchFamily="49" charset="-128"/>
                          <a:ea typeface="ＭＳ ゴシック" panose="020B0609070205080204" pitchFamily="49" charset="-128"/>
                        </a:rPr>
                        <a:t>)</a:t>
                      </a:r>
                    </a:p>
                  </a:txBody>
                  <a:tcPr marL="27854" marR="27854" marT="25714" marB="2571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800" dirty="0" smtClean="0">
                          <a:latin typeface="ＭＳ ゴシック" panose="020B0609070205080204" pitchFamily="49" charset="-128"/>
                          <a:ea typeface="ＭＳ ゴシック" panose="020B0609070205080204" pitchFamily="49" charset="-128"/>
                        </a:rPr>
                        <a:t>エラー内容を確認し対応</a:t>
                      </a:r>
                      <a:endParaRPr kumimoji="1" lang="en-US" altLang="ja-JP" sz="800" dirty="0" smtClean="0">
                        <a:latin typeface="ＭＳ ゴシック" panose="020B0609070205080204" pitchFamily="49" charset="-128"/>
                        <a:ea typeface="ＭＳ ゴシック" panose="020B0609070205080204" pitchFamily="49" charset="-128"/>
                      </a:endParaRPr>
                    </a:p>
                  </a:txBody>
                  <a:tcPr marL="27854" marR="27854" marT="25714" marB="2571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a:r>
                        <a:rPr kumimoji="1" lang="ja-JP" altLang="en-US" sz="800" dirty="0" smtClean="0">
                          <a:latin typeface="ＭＳ ゴシック" panose="020B0609070205080204" pitchFamily="49" charset="-128"/>
                          <a:ea typeface="ＭＳ ゴシック" panose="020B0609070205080204" pitchFamily="49" charset="-128"/>
                        </a:rPr>
                        <a:t>なし</a:t>
                      </a:r>
                      <a:endParaRPr kumimoji="1" lang="en-US" altLang="ja-JP" sz="800" dirty="0" smtClean="0">
                        <a:latin typeface="ＭＳ ゴシック" panose="020B0609070205080204" pitchFamily="49" charset="-128"/>
                        <a:ea typeface="ＭＳ ゴシック" panose="020B0609070205080204" pitchFamily="49" charset="-128"/>
                      </a:endParaRPr>
                    </a:p>
                    <a:p>
                      <a:pPr algn="l"/>
                      <a:r>
                        <a:rPr kumimoji="1" lang="en-US" altLang="ja-JP" sz="800" dirty="0" smtClean="0">
                          <a:latin typeface="ＭＳ ゴシック" panose="020B0609070205080204" pitchFamily="49" charset="-128"/>
                          <a:ea typeface="ＭＳ ゴシック" panose="020B0609070205080204" pitchFamily="49" charset="-128"/>
                        </a:rPr>
                        <a:t>(</a:t>
                      </a:r>
                      <a:r>
                        <a:rPr kumimoji="1" lang="ja-JP" altLang="en-US" sz="800" dirty="0" smtClean="0">
                          <a:latin typeface="ＭＳ ゴシック" panose="020B0609070205080204" pitchFamily="49" charset="-128"/>
                          <a:ea typeface="ＭＳ ゴシック" panose="020B0609070205080204" pitchFamily="49" charset="-128"/>
                        </a:rPr>
                        <a:t>ファイル取得エラー出力</a:t>
                      </a:r>
                      <a:r>
                        <a:rPr kumimoji="1" lang="en-US" altLang="ja-JP" sz="800" dirty="0" smtClean="0">
                          <a:latin typeface="ＭＳ ゴシック" panose="020B0609070205080204" pitchFamily="49" charset="-128"/>
                          <a:ea typeface="ＭＳ ゴシック" panose="020B0609070205080204" pitchFamily="49" charset="-128"/>
                        </a:rPr>
                        <a:t>)</a:t>
                      </a:r>
                    </a:p>
                  </a:txBody>
                  <a:tcPr marL="27854" marR="27854" marT="25714" marB="2571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a:r>
                        <a:rPr kumimoji="1" lang="ja-JP" altLang="en-US" sz="800" dirty="0" smtClean="0">
                          <a:latin typeface="ＭＳ ゴシック" panose="020B0609070205080204" pitchFamily="49" charset="-128"/>
                          <a:ea typeface="ＭＳ ゴシック" panose="020B0609070205080204" pitchFamily="49" charset="-128"/>
                        </a:rPr>
                        <a:t>なし</a:t>
                      </a:r>
                      <a:endParaRPr kumimoji="1" lang="en-US" altLang="ja-JP" sz="800" dirty="0" smtClean="0">
                        <a:latin typeface="ＭＳ ゴシック" panose="020B0609070205080204" pitchFamily="49" charset="-128"/>
                        <a:ea typeface="ＭＳ ゴシック" panose="020B0609070205080204" pitchFamily="49" charset="-128"/>
                      </a:endParaRPr>
                    </a:p>
                  </a:txBody>
                  <a:tcPr marL="27854" marR="27854" marT="25714" marB="2571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a:r>
                        <a:rPr kumimoji="1" lang="ja-JP" altLang="en-US" sz="800" dirty="0" smtClean="0">
                          <a:latin typeface="ＭＳ ゴシック" panose="020B0609070205080204" pitchFamily="49" charset="-128"/>
                          <a:ea typeface="ＭＳ ゴシック" panose="020B0609070205080204" pitchFamily="49" charset="-128"/>
                        </a:rPr>
                        <a:t>エラー内容を確認し対応</a:t>
                      </a:r>
                      <a:endParaRPr kumimoji="1" lang="en-US" altLang="ja-JP" sz="800" dirty="0" smtClean="0">
                        <a:latin typeface="ＭＳ ゴシック" panose="020B0609070205080204" pitchFamily="49" charset="-128"/>
                        <a:ea typeface="ＭＳ ゴシック" panose="020B0609070205080204" pitchFamily="49" charset="-128"/>
                      </a:endParaRPr>
                    </a:p>
                  </a:txBody>
                  <a:tcPr marL="27854" marR="27854" marT="25714" marB="2571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en-US" altLang="ja-JP" sz="800" dirty="0" smtClean="0">
                          <a:latin typeface="ＭＳ ゴシック" panose="020B0609070205080204" pitchFamily="49" charset="-128"/>
                          <a:ea typeface="ＭＳ ゴシック" panose="020B0609070205080204" pitchFamily="49" charset="-128"/>
                        </a:rPr>
                        <a:t>N+1</a:t>
                      </a:r>
                      <a:r>
                        <a:rPr kumimoji="1" lang="ja-JP" altLang="en-US" sz="800" dirty="0" smtClean="0">
                          <a:latin typeface="ＭＳ ゴシック" panose="020B0609070205080204" pitchFamily="49" charset="-128"/>
                          <a:ea typeface="ＭＳ ゴシック" panose="020B0609070205080204" pitchFamily="49" charset="-128"/>
                        </a:rPr>
                        <a:t>日作成分</a:t>
                      </a:r>
                      <a:endParaRPr kumimoji="1" lang="en-US" altLang="ja-JP" sz="800" dirty="0" smtClean="0">
                        <a:latin typeface="ＭＳ ゴシック" panose="020B0609070205080204" pitchFamily="49" charset="-128"/>
                        <a:ea typeface="ＭＳ ゴシック" panose="020B0609070205080204" pitchFamily="49" charset="-128"/>
                      </a:endParaRPr>
                    </a:p>
                    <a:p>
                      <a:pPr marL="0" marR="0" indent="0" algn="l" defTabSz="914400" rtl="0" eaLnBrk="1" fontAlgn="auto" latinLnBrk="0" hangingPunct="1">
                        <a:lnSpc>
                          <a:spcPct val="100000"/>
                        </a:lnSpc>
                        <a:spcBef>
                          <a:spcPts val="0"/>
                        </a:spcBef>
                        <a:spcAft>
                          <a:spcPts val="0"/>
                        </a:spcAft>
                        <a:buClrTx/>
                        <a:buSzTx/>
                        <a:buFontTx/>
                        <a:buNone/>
                        <a:tabLst/>
                        <a:defRPr/>
                      </a:pPr>
                      <a:r>
                        <a:rPr kumimoji="1" lang="en-US" altLang="ja-JP" sz="800" dirty="0" smtClean="0">
                          <a:latin typeface="ＭＳ ゴシック" panose="020B0609070205080204" pitchFamily="49" charset="-128"/>
                          <a:ea typeface="ＭＳ ゴシック" panose="020B0609070205080204" pitchFamily="49" charset="-128"/>
                        </a:rPr>
                        <a:t>※N</a:t>
                      </a:r>
                      <a:r>
                        <a:rPr kumimoji="1" lang="ja-JP" altLang="en-US" sz="800" dirty="0" smtClean="0">
                          <a:latin typeface="ＭＳ ゴシック" panose="020B0609070205080204" pitchFamily="49" charset="-128"/>
                          <a:ea typeface="ＭＳ ゴシック" panose="020B0609070205080204" pitchFamily="49" charset="-128"/>
                        </a:rPr>
                        <a:t>日分更新差分を含む</a:t>
                      </a:r>
                      <a:endParaRPr kumimoji="1" lang="en-US" altLang="ja-JP" sz="800" dirty="0" smtClean="0">
                        <a:latin typeface="ＭＳ ゴシック" panose="020B0609070205080204" pitchFamily="49" charset="-128"/>
                        <a:ea typeface="ＭＳ ゴシック" panose="020B0609070205080204" pitchFamily="49" charset="-128"/>
                      </a:endParaRPr>
                    </a:p>
                  </a:txBody>
                  <a:tcPr marL="27854" marR="27854" marT="25714" marB="2571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en-US" altLang="ja-JP" sz="800" dirty="0" smtClean="0">
                          <a:latin typeface="ＭＳ ゴシック" panose="020B0609070205080204" pitchFamily="49" charset="-128"/>
                          <a:ea typeface="ＭＳ ゴシック" panose="020B0609070205080204" pitchFamily="49" charset="-128"/>
                        </a:rPr>
                        <a:t>N</a:t>
                      </a:r>
                      <a:r>
                        <a:rPr kumimoji="1" lang="ja-JP" altLang="en-US" sz="800" dirty="0" smtClean="0">
                          <a:latin typeface="ＭＳ ゴシック" panose="020B0609070205080204" pitchFamily="49" charset="-128"/>
                          <a:ea typeface="ＭＳ ゴシック" panose="020B0609070205080204" pitchFamily="49" charset="-128"/>
                        </a:rPr>
                        <a:t>日作成分の</a:t>
                      </a:r>
                      <a:r>
                        <a:rPr kumimoji="1" lang="en-US" altLang="ja-JP" sz="800" dirty="0" smtClean="0">
                          <a:latin typeface="ＭＳ ゴシック" panose="020B0609070205080204" pitchFamily="49" charset="-128"/>
                          <a:ea typeface="ＭＳ ゴシック" panose="020B0609070205080204" pitchFamily="49" charset="-128"/>
                        </a:rPr>
                        <a:t>0</a:t>
                      </a:r>
                      <a:r>
                        <a:rPr kumimoji="1" lang="ja-JP" altLang="en-US" sz="800" dirty="0" smtClean="0">
                          <a:latin typeface="ＭＳ ゴシック" panose="020B0609070205080204" pitchFamily="49" charset="-128"/>
                          <a:ea typeface="ＭＳ ゴシック" panose="020B0609070205080204" pitchFamily="49" charset="-128"/>
                        </a:rPr>
                        <a:t>件ファイルを手動配置</a:t>
                      </a:r>
                      <a:endParaRPr kumimoji="1" lang="en-US" altLang="ja-JP" sz="800" dirty="0" smtClean="0">
                        <a:latin typeface="ＭＳ ゴシック" panose="020B0609070205080204" pitchFamily="49" charset="-128"/>
                        <a:ea typeface="ＭＳ ゴシック" panose="020B0609070205080204" pitchFamily="49" charset="-128"/>
                      </a:endParaRPr>
                    </a:p>
                  </a:txBody>
                  <a:tcPr marL="27854" marR="27854" marT="25714" marB="2571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a:r>
                        <a:rPr kumimoji="1" lang="en-US" altLang="ja-JP" sz="800" dirty="0" smtClean="0">
                          <a:latin typeface="ＭＳ ゴシック" panose="020B0609070205080204" pitchFamily="49" charset="-128"/>
                          <a:ea typeface="ＭＳ ゴシック" panose="020B0609070205080204" pitchFamily="49" charset="-128"/>
                        </a:rPr>
                        <a:t>N</a:t>
                      </a:r>
                      <a:r>
                        <a:rPr kumimoji="1" lang="ja-JP" altLang="en-US" sz="800" dirty="0" smtClean="0">
                          <a:latin typeface="ＭＳ ゴシック" panose="020B0609070205080204" pitchFamily="49" charset="-128"/>
                          <a:ea typeface="ＭＳ ゴシック" panose="020B0609070205080204" pitchFamily="49" charset="-128"/>
                        </a:rPr>
                        <a:t>日作成分</a:t>
                      </a:r>
                      <a:endParaRPr kumimoji="1" lang="en-US" altLang="ja-JP" sz="800" dirty="0" smtClean="0">
                        <a:latin typeface="ＭＳ ゴシック" panose="020B0609070205080204" pitchFamily="49" charset="-128"/>
                        <a:ea typeface="ＭＳ ゴシック" panose="020B0609070205080204" pitchFamily="49" charset="-128"/>
                      </a:endParaRPr>
                    </a:p>
                    <a:p>
                      <a:pPr algn="l"/>
                      <a:r>
                        <a:rPr kumimoji="1" lang="ja-JP" altLang="en-US" sz="800" dirty="0" smtClean="0">
                          <a:latin typeface="ＭＳ ゴシック" panose="020B0609070205080204" pitchFamily="49" charset="-128"/>
                          <a:ea typeface="ＭＳ ゴシック" panose="020B0609070205080204" pitchFamily="49" charset="-128"/>
                        </a:rPr>
                        <a:t>および</a:t>
                      </a:r>
                      <a:endParaRPr kumimoji="1" lang="en-US" altLang="ja-JP" sz="800" dirty="0" smtClean="0">
                        <a:latin typeface="ＭＳ ゴシック" panose="020B0609070205080204" pitchFamily="49" charset="-128"/>
                        <a:ea typeface="ＭＳ ゴシック" panose="020B0609070205080204" pitchFamily="49" charset="-128"/>
                      </a:endParaRPr>
                    </a:p>
                    <a:p>
                      <a:pPr algn="l"/>
                      <a:r>
                        <a:rPr kumimoji="1" lang="en-US" altLang="ja-JP" sz="800" dirty="0" smtClean="0">
                          <a:latin typeface="ＭＳ ゴシック" panose="020B0609070205080204" pitchFamily="49" charset="-128"/>
                          <a:ea typeface="ＭＳ ゴシック" panose="020B0609070205080204" pitchFamily="49" charset="-128"/>
                        </a:rPr>
                        <a:t>N+1</a:t>
                      </a:r>
                      <a:r>
                        <a:rPr kumimoji="1" lang="ja-JP" altLang="en-US" sz="800" dirty="0" smtClean="0">
                          <a:latin typeface="ＭＳ ゴシック" panose="020B0609070205080204" pitchFamily="49" charset="-128"/>
                          <a:ea typeface="ＭＳ ゴシック" panose="020B0609070205080204" pitchFamily="49" charset="-128"/>
                        </a:rPr>
                        <a:t>日作成分</a:t>
                      </a:r>
                      <a:endParaRPr kumimoji="1" lang="en-US" altLang="ja-JP" sz="800" dirty="0" smtClean="0">
                        <a:latin typeface="ＭＳ ゴシック" panose="020B0609070205080204" pitchFamily="49" charset="-128"/>
                        <a:ea typeface="ＭＳ ゴシック" panose="020B0609070205080204" pitchFamily="49" charset="-128"/>
                      </a:endParaRPr>
                    </a:p>
                  </a:txBody>
                  <a:tcPr marL="27854" marR="27854" marT="25714" marB="2571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en-US" altLang="ja-JP" sz="800" dirty="0" smtClean="0">
                          <a:latin typeface="ＭＳ ゴシック" panose="020B0609070205080204" pitchFamily="49" charset="-128"/>
                          <a:ea typeface="ＭＳ ゴシック" panose="020B0609070205080204" pitchFamily="49" charset="-128"/>
                        </a:rPr>
                        <a:t>N+1</a:t>
                      </a:r>
                      <a:r>
                        <a:rPr kumimoji="1" lang="ja-JP" altLang="en-US" sz="800" dirty="0" smtClean="0">
                          <a:latin typeface="ＭＳ ゴシック" panose="020B0609070205080204" pitchFamily="49" charset="-128"/>
                          <a:ea typeface="ＭＳ ゴシック" panose="020B0609070205080204" pitchFamily="49" charset="-128"/>
                        </a:rPr>
                        <a:t>日に更新</a:t>
                      </a:r>
                      <a:endParaRPr kumimoji="1" lang="en-US" altLang="ja-JP" sz="800" dirty="0" smtClean="0">
                        <a:latin typeface="ＭＳ ゴシック" panose="020B0609070205080204" pitchFamily="49" charset="-128"/>
                        <a:ea typeface="ＭＳ ゴシック" panose="020B0609070205080204" pitchFamily="49" charset="-128"/>
                      </a:endParaRPr>
                    </a:p>
                  </a:txBody>
                  <a:tcPr marL="27854" marR="27854" marT="25714" marB="2571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a:r>
                        <a:rPr kumimoji="1" lang="ja-JP" altLang="en-US" sz="800" dirty="0" smtClean="0">
                          <a:latin typeface="ＭＳ ゴシック" panose="020B0609070205080204" pitchFamily="49" charset="-128"/>
                          <a:ea typeface="ＭＳ ゴシック" panose="020B0609070205080204" pitchFamily="49" charset="-128"/>
                        </a:rPr>
                        <a:t>対応なし</a:t>
                      </a:r>
                      <a:endParaRPr kumimoji="1" lang="ja-JP" altLang="en-US" sz="800" dirty="0">
                        <a:latin typeface="ＭＳ ゴシック" panose="020B0609070205080204" pitchFamily="49" charset="-128"/>
                        <a:ea typeface="ＭＳ ゴシック" panose="020B0609070205080204" pitchFamily="49" charset="-128"/>
                      </a:endParaRPr>
                    </a:p>
                  </a:txBody>
                  <a:tcPr marL="27854" marR="27854" marT="25714" marB="2571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202782">
                <a:tc>
                  <a:txBody>
                    <a:bodyPr/>
                    <a:lstStyle/>
                    <a:p>
                      <a:pPr algn="r"/>
                      <a:r>
                        <a:rPr kumimoji="1" lang="en-US" altLang="ja-JP" sz="800" dirty="0" smtClean="0">
                          <a:latin typeface="ＭＳ ゴシック" panose="020B0609070205080204" pitchFamily="49" charset="-128"/>
                          <a:ea typeface="ＭＳ ゴシック" panose="020B0609070205080204" pitchFamily="49" charset="-128"/>
                        </a:rPr>
                        <a:t>3</a:t>
                      </a:r>
                      <a:endParaRPr kumimoji="1" lang="ja-JP" altLang="en-US" sz="800" dirty="0">
                        <a:latin typeface="ＭＳ ゴシック" panose="020B0609070205080204" pitchFamily="49" charset="-128"/>
                        <a:ea typeface="ＭＳ ゴシック" panose="020B0609070205080204" pitchFamily="49" charset="-128"/>
                      </a:endParaRPr>
                    </a:p>
                  </a:txBody>
                  <a:tcPr marL="27854" marR="27854" marT="25714" marB="2571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endParaRPr kumimoji="1" lang="ja-JP" altLang="en-US"/>
                    </a:p>
                  </a:txBody>
                  <a:tcPr/>
                </a:tc>
                <a:tc vMerge="1">
                  <a:txBody>
                    <a:bodyPr/>
                    <a:lstStyle/>
                    <a:p>
                      <a:endParaRPr kumimoji="1" lang="ja-JP" altLang="en-US"/>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800" dirty="0" smtClean="0">
                          <a:latin typeface="ＭＳ ゴシック" panose="020B0609070205080204" pitchFamily="49" charset="-128"/>
                          <a:ea typeface="ＭＳ ゴシック" panose="020B0609070205080204" pitchFamily="49" charset="-128"/>
                        </a:rPr>
                        <a:t>光アンバンドル業務支援システムで運休</a:t>
                      </a:r>
                    </a:p>
                  </a:txBody>
                  <a:tcPr marL="27854" marR="27854" marT="25714" marB="2571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kumimoji="1" lang="ja-JP" altLang="en-US" sz="800" dirty="0" smtClean="0">
                          <a:latin typeface="ＭＳ ゴシック" panose="020B0609070205080204" pitchFamily="49" charset="-128"/>
                          <a:ea typeface="ＭＳ ゴシック" panose="020B0609070205080204" pitchFamily="49" charset="-128"/>
                        </a:rPr>
                        <a:t>なし</a:t>
                      </a:r>
                      <a:endParaRPr kumimoji="1" lang="ja-JP" altLang="en-US" sz="800" dirty="0">
                        <a:latin typeface="ＭＳ ゴシック" panose="020B0609070205080204" pitchFamily="49" charset="-128"/>
                        <a:ea typeface="ＭＳ ゴシック" panose="020B0609070205080204" pitchFamily="49" charset="-128"/>
                      </a:endParaRPr>
                    </a:p>
                  </a:txBody>
                  <a:tcPr marL="27854" marR="27854" marT="25714" marB="2571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kumimoji="1" lang="en-US" altLang="ja-JP" sz="800" dirty="0" smtClean="0">
                          <a:latin typeface="ＭＳ ゴシック" panose="020B0609070205080204" pitchFamily="49" charset="-128"/>
                          <a:ea typeface="ＭＳ ゴシック" panose="020B0609070205080204" pitchFamily="49" charset="-128"/>
                        </a:rPr>
                        <a:t>0</a:t>
                      </a:r>
                      <a:r>
                        <a:rPr kumimoji="1" lang="ja-JP" altLang="en-US" sz="800" dirty="0" smtClean="0">
                          <a:latin typeface="ＭＳ ゴシック" panose="020B0609070205080204" pitchFamily="49" charset="-128"/>
                          <a:ea typeface="ＭＳ ゴシック" panose="020B0609070205080204" pitchFamily="49" charset="-128"/>
                        </a:rPr>
                        <a:t>件ファイルを手動配置</a:t>
                      </a:r>
                      <a:endParaRPr kumimoji="1" lang="ja-JP" altLang="en-US" sz="800" dirty="0">
                        <a:latin typeface="ＭＳ ゴシック" panose="020B0609070205080204" pitchFamily="49" charset="-128"/>
                        <a:ea typeface="ＭＳ ゴシック" panose="020B0609070205080204" pitchFamily="49" charset="-128"/>
                      </a:endParaRPr>
                    </a:p>
                  </a:txBody>
                  <a:tcPr marL="27854" marR="27854" marT="25714" marB="2571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kumimoji="1" lang="en-US" altLang="ja-JP" sz="800" dirty="0" smtClean="0">
                          <a:latin typeface="ＭＳ ゴシック" panose="020B0609070205080204" pitchFamily="49" charset="-128"/>
                          <a:ea typeface="ＭＳ ゴシック" panose="020B0609070205080204" pitchFamily="49" charset="-128"/>
                        </a:rPr>
                        <a:t>N</a:t>
                      </a:r>
                      <a:r>
                        <a:rPr kumimoji="1" lang="ja-JP" altLang="en-US" sz="800" dirty="0" smtClean="0">
                          <a:latin typeface="ＭＳ ゴシック" panose="020B0609070205080204" pitchFamily="49" charset="-128"/>
                          <a:ea typeface="ＭＳ ゴシック" panose="020B0609070205080204" pitchFamily="49" charset="-128"/>
                        </a:rPr>
                        <a:t>日作成分</a:t>
                      </a:r>
                      <a:endParaRPr kumimoji="1" lang="ja-JP" altLang="en-US" sz="800" dirty="0">
                        <a:latin typeface="ＭＳ ゴシック" panose="020B0609070205080204" pitchFamily="49" charset="-128"/>
                        <a:ea typeface="ＭＳ ゴシック" panose="020B0609070205080204" pitchFamily="49" charset="-128"/>
                      </a:endParaRPr>
                    </a:p>
                  </a:txBody>
                  <a:tcPr marL="27854" marR="27854" marT="25714" marB="2571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kumimoji="1" lang="en-US" altLang="ja-JP" sz="800" dirty="0" smtClean="0">
                          <a:latin typeface="ＭＳ ゴシック" panose="020B0609070205080204" pitchFamily="49" charset="-128"/>
                          <a:ea typeface="ＭＳ ゴシック" panose="020B0609070205080204" pitchFamily="49" charset="-128"/>
                        </a:rPr>
                        <a:t>N</a:t>
                      </a:r>
                      <a:r>
                        <a:rPr kumimoji="1" lang="ja-JP" altLang="en-US" sz="800" dirty="0" smtClean="0">
                          <a:latin typeface="ＭＳ ゴシック" panose="020B0609070205080204" pitchFamily="49" charset="-128"/>
                          <a:ea typeface="ＭＳ ゴシック" panose="020B0609070205080204" pitchFamily="49" charset="-128"/>
                        </a:rPr>
                        <a:t>日に更新</a:t>
                      </a:r>
                      <a:endParaRPr kumimoji="1" lang="ja-JP" altLang="en-US" sz="800" dirty="0">
                        <a:latin typeface="ＭＳ ゴシック" panose="020B0609070205080204" pitchFamily="49" charset="-128"/>
                        <a:ea typeface="ＭＳ ゴシック" panose="020B0609070205080204" pitchFamily="49" charset="-128"/>
                      </a:endParaRPr>
                    </a:p>
                  </a:txBody>
                  <a:tcPr marL="27854" marR="27854" marT="25714" marB="2571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kumimoji="1" lang="ja-JP" altLang="en-US" sz="800" dirty="0" smtClean="0">
                          <a:latin typeface="ＭＳ ゴシック" panose="020B0609070205080204" pitchFamily="49" charset="-128"/>
                          <a:ea typeface="ＭＳ ゴシック" panose="020B0609070205080204" pitchFamily="49" charset="-128"/>
                        </a:rPr>
                        <a:t>対応なし</a:t>
                      </a:r>
                      <a:endParaRPr kumimoji="1" lang="ja-JP" altLang="en-US" sz="800" dirty="0">
                        <a:latin typeface="ＭＳ ゴシック" panose="020B0609070205080204" pitchFamily="49" charset="-128"/>
                        <a:ea typeface="ＭＳ ゴシック" panose="020B0609070205080204" pitchFamily="49" charset="-128"/>
                      </a:endParaRPr>
                    </a:p>
                  </a:txBody>
                  <a:tcPr marL="27854" marR="27854" marT="25714" marB="2571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kumimoji="1" lang="en-US" altLang="ja-JP" sz="800" dirty="0" smtClean="0">
                          <a:latin typeface="ＭＳ ゴシック" panose="020B0609070205080204" pitchFamily="49" charset="-128"/>
                          <a:ea typeface="ＭＳ ゴシック" panose="020B0609070205080204" pitchFamily="49" charset="-128"/>
                        </a:rPr>
                        <a:t>N+1</a:t>
                      </a:r>
                      <a:r>
                        <a:rPr kumimoji="1" lang="ja-JP" altLang="en-US" sz="800" dirty="0" smtClean="0">
                          <a:latin typeface="ＭＳ ゴシック" panose="020B0609070205080204" pitchFamily="49" charset="-128"/>
                          <a:ea typeface="ＭＳ ゴシック" panose="020B0609070205080204" pitchFamily="49" charset="-128"/>
                        </a:rPr>
                        <a:t>日作成分</a:t>
                      </a:r>
                      <a:endParaRPr kumimoji="1" lang="en-US" altLang="ja-JP" sz="800" dirty="0" smtClean="0">
                        <a:latin typeface="ＭＳ ゴシック" panose="020B0609070205080204" pitchFamily="49" charset="-128"/>
                        <a:ea typeface="ＭＳ ゴシック" panose="020B0609070205080204" pitchFamily="49" charset="-128"/>
                      </a:endParaRPr>
                    </a:p>
                    <a:p>
                      <a:r>
                        <a:rPr kumimoji="1" lang="en-US" altLang="ja-JP" sz="800" dirty="0" smtClean="0">
                          <a:latin typeface="ＭＳ ゴシック" panose="020B0609070205080204" pitchFamily="49" charset="-128"/>
                          <a:ea typeface="ＭＳ ゴシック" panose="020B0609070205080204" pitchFamily="49" charset="-128"/>
                        </a:rPr>
                        <a:t>※N</a:t>
                      </a:r>
                      <a:r>
                        <a:rPr kumimoji="1" lang="ja-JP" altLang="en-US" sz="800" dirty="0" smtClean="0">
                          <a:latin typeface="ＭＳ ゴシック" panose="020B0609070205080204" pitchFamily="49" charset="-128"/>
                          <a:ea typeface="ＭＳ ゴシック" panose="020B0609070205080204" pitchFamily="49" charset="-128"/>
                        </a:rPr>
                        <a:t>日分更新差分を含む</a:t>
                      </a:r>
                      <a:endParaRPr kumimoji="1" lang="ja-JP" altLang="en-US" sz="800" dirty="0">
                        <a:latin typeface="ＭＳ ゴシック" panose="020B0609070205080204" pitchFamily="49" charset="-128"/>
                        <a:ea typeface="ＭＳ ゴシック" panose="020B0609070205080204" pitchFamily="49" charset="-128"/>
                      </a:endParaRPr>
                    </a:p>
                  </a:txBody>
                  <a:tcPr marL="27854" marR="27854" marT="25714" marB="2571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kumimoji="1" lang="ja-JP" altLang="en-US" sz="800" dirty="0" smtClean="0">
                          <a:latin typeface="ＭＳ ゴシック" panose="020B0609070205080204" pitchFamily="49" charset="-128"/>
                          <a:ea typeface="ＭＳ ゴシック" panose="020B0609070205080204" pitchFamily="49" charset="-128"/>
                        </a:rPr>
                        <a:t>対応なし</a:t>
                      </a:r>
                      <a:endParaRPr kumimoji="1" lang="ja-JP" altLang="en-US" sz="800" dirty="0">
                        <a:latin typeface="ＭＳ ゴシック" panose="020B0609070205080204" pitchFamily="49" charset="-128"/>
                        <a:ea typeface="ＭＳ ゴシック" panose="020B0609070205080204" pitchFamily="49" charset="-128"/>
                      </a:endParaRPr>
                    </a:p>
                  </a:txBody>
                  <a:tcPr marL="27854" marR="27854" marT="25714" marB="2571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kumimoji="1" lang="en-US" altLang="ja-JP" sz="800" dirty="0" smtClean="0">
                          <a:latin typeface="ＭＳ ゴシック" panose="020B0609070205080204" pitchFamily="49" charset="-128"/>
                          <a:ea typeface="ＭＳ ゴシック" panose="020B0609070205080204" pitchFamily="49" charset="-128"/>
                        </a:rPr>
                        <a:t>N+1</a:t>
                      </a:r>
                      <a:r>
                        <a:rPr kumimoji="1" lang="ja-JP" altLang="en-US" sz="800" dirty="0" smtClean="0">
                          <a:latin typeface="ＭＳ ゴシック" panose="020B0609070205080204" pitchFamily="49" charset="-128"/>
                          <a:ea typeface="ＭＳ ゴシック" panose="020B0609070205080204" pitchFamily="49" charset="-128"/>
                        </a:rPr>
                        <a:t>日作成分</a:t>
                      </a:r>
                      <a:endParaRPr kumimoji="1" lang="ja-JP" altLang="en-US" sz="800" dirty="0">
                        <a:latin typeface="ＭＳ ゴシック" panose="020B0609070205080204" pitchFamily="49" charset="-128"/>
                        <a:ea typeface="ＭＳ ゴシック" panose="020B0609070205080204" pitchFamily="49" charset="-128"/>
                      </a:endParaRPr>
                    </a:p>
                  </a:txBody>
                  <a:tcPr marL="27854" marR="27854" marT="25714" marB="2571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kumimoji="1" lang="en-US" altLang="ja-JP" sz="800" dirty="0" smtClean="0">
                          <a:latin typeface="ＭＳ ゴシック" panose="020B0609070205080204" pitchFamily="49" charset="-128"/>
                          <a:ea typeface="ＭＳ ゴシック" panose="020B0609070205080204" pitchFamily="49" charset="-128"/>
                        </a:rPr>
                        <a:t>N+1</a:t>
                      </a:r>
                      <a:r>
                        <a:rPr kumimoji="1" lang="ja-JP" altLang="en-US" sz="800" dirty="0" smtClean="0">
                          <a:latin typeface="ＭＳ ゴシック" panose="020B0609070205080204" pitchFamily="49" charset="-128"/>
                          <a:ea typeface="ＭＳ ゴシック" panose="020B0609070205080204" pitchFamily="49" charset="-128"/>
                        </a:rPr>
                        <a:t>日に更新</a:t>
                      </a:r>
                      <a:endParaRPr kumimoji="1" lang="ja-JP" altLang="en-US" sz="800" dirty="0">
                        <a:latin typeface="ＭＳ ゴシック" panose="020B0609070205080204" pitchFamily="49" charset="-128"/>
                        <a:ea typeface="ＭＳ ゴシック" panose="020B0609070205080204" pitchFamily="49" charset="-128"/>
                      </a:endParaRPr>
                    </a:p>
                  </a:txBody>
                  <a:tcPr marL="27854" marR="27854" marT="25714" marB="2571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kumimoji="1" lang="ja-JP" altLang="en-US" sz="800" dirty="0" smtClean="0">
                          <a:latin typeface="ＭＳ ゴシック" panose="020B0609070205080204" pitchFamily="49" charset="-128"/>
                          <a:ea typeface="ＭＳ ゴシック" panose="020B0609070205080204" pitchFamily="49" charset="-128"/>
                        </a:rPr>
                        <a:t>対応なし</a:t>
                      </a:r>
                      <a:endParaRPr kumimoji="1" lang="ja-JP" altLang="en-US" sz="800" dirty="0">
                        <a:latin typeface="ＭＳ ゴシック" panose="020B0609070205080204" pitchFamily="49" charset="-128"/>
                        <a:ea typeface="ＭＳ ゴシック" panose="020B0609070205080204" pitchFamily="49" charset="-128"/>
                      </a:endParaRPr>
                    </a:p>
                  </a:txBody>
                  <a:tcPr marL="27854" marR="27854" marT="25714" marB="2571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202782">
                <a:tc>
                  <a:txBody>
                    <a:bodyPr/>
                    <a:lstStyle/>
                    <a:p>
                      <a:pPr marL="0" marR="0" indent="0" algn="r" defTabSz="914400" rtl="0" eaLnBrk="1" fontAlgn="auto" latinLnBrk="0" hangingPunct="1">
                        <a:lnSpc>
                          <a:spcPct val="100000"/>
                        </a:lnSpc>
                        <a:spcBef>
                          <a:spcPts val="0"/>
                        </a:spcBef>
                        <a:spcAft>
                          <a:spcPts val="0"/>
                        </a:spcAft>
                        <a:buClrTx/>
                        <a:buSzTx/>
                        <a:buFontTx/>
                        <a:buNone/>
                        <a:tabLst/>
                        <a:defRPr/>
                      </a:pPr>
                      <a:r>
                        <a:rPr lang="en-US" altLang="ja-JP" sz="800" dirty="0" smtClean="0">
                          <a:latin typeface="ＭＳ ゴシック" panose="020B0609070205080204" pitchFamily="49" charset="-128"/>
                          <a:ea typeface="ＭＳ ゴシック" panose="020B0609070205080204" pitchFamily="49" charset="-128"/>
                        </a:rPr>
                        <a:t>4</a:t>
                      </a:r>
                      <a:endParaRPr lang="ja-JP" altLang="en-US" sz="800" dirty="0" smtClean="0">
                        <a:latin typeface="ＭＳ ゴシック" panose="020B0609070205080204" pitchFamily="49" charset="-128"/>
                        <a:ea typeface="ＭＳ ゴシック" panose="020B0609070205080204" pitchFamily="49" charset="-128"/>
                      </a:endParaRPr>
                    </a:p>
                  </a:txBody>
                  <a:tcPr marL="27854" marR="27854" marT="25714" marB="2571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solidFill>
                      <a:schemeClr val="bg1"/>
                    </a:solidFill>
                  </a:tcPr>
                </a:tc>
                <a:tc vMerge="1">
                  <a:txBody>
                    <a:bodyPr/>
                    <a:lstStyle/>
                    <a:p>
                      <a:endParaRPr kumimoji="1" lang="ja-JP" altLang="en-US"/>
                    </a:p>
                  </a:txBody>
                  <a:tcPr/>
                </a:tc>
                <a:tc>
                  <a:txBody>
                    <a:bodyPr/>
                    <a:lstStyle/>
                    <a:p>
                      <a:pPr algn="ctr"/>
                      <a:r>
                        <a:rPr lang="en-US" altLang="ja-JP" sz="800" dirty="0" smtClean="0">
                          <a:latin typeface="ＭＳ ゴシック" panose="020B0609070205080204" pitchFamily="49" charset="-128"/>
                          <a:ea typeface="ＭＳ ゴシック" panose="020B0609070205080204" pitchFamily="49" charset="-128"/>
                        </a:rPr>
                        <a:t>NW</a:t>
                      </a:r>
                      <a:endParaRPr lang="ja-JP" altLang="en-US" sz="800" dirty="0">
                        <a:latin typeface="ＭＳ ゴシック" panose="020B0609070205080204" pitchFamily="49" charset="-128"/>
                        <a:ea typeface="ＭＳ ゴシック" panose="020B0609070205080204" pitchFamily="49" charset="-128"/>
                      </a:endParaRPr>
                    </a:p>
                  </a:txBody>
                  <a:tcPr marL="27854" marR="27854" marT="25714" marB="2571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a:r>
                        <a:rPr kumimoji="1" lang="en-US" altLang="ja-JP" sz="800" dirty="0" smtClean="0">
                          <a:latin typeface="ＭＳ ゴシック" panose="020B0609070205080204" pitchFamily="49" charset="-128"/>
                          <a:ea typeface="ＭＳ ゴシック" panose="020B0609070205080204" pitchFamily="49" charset="-128"/>
                        </a:rPr>
                        <a:t>NW</a:t>
                      </a:r>
                      <a:r>
                        <a:rPr kumimoji="1" lang="ja-JP" altLang="en-US" sz="800" dirty="0" smtClean="0">
                          <a:latin typeface="ＭＳ ゴシック" panose="020B0609070205080204" pitchFamily="49" charset="-128"/>
                          <a:ea typeface="ＭＳ ゴシック" panose="020B0609070205080204" pitchFamily="49" charset="-128"/>
                        </a:rPr>
                        <a:t>トラブル等によるファイル取得失敗</a:t>
                      </a:r>
                      <a:endParaRPr kumimoji="1" lang="en-US" altLang="ja-JP" sz="800" dirty="0" smtClean="0">
                        <a:latin typeface="ＭＳ ゴシック" panose="020B0609070205080204" pitchFamily="49" charset="-128"/>
                        <a:ea typeface="ＭＳ ゴシック" panose="020B0609070205080204" pitchFamily="49" charset="-128"/>
                      </a:endParaRPr>
                    </a:p>
                  </a:txBody>
                  <a:tcPr marL="27854" marR="27854" marT="25714" marB="2571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a:r>
                        <a:rPr kumimoji="1" lang="en-US" altLang="ja-JP" sz="800" dirty="0" smtClean="0">
                          <a:latin typeface="ＭＳ ゴシック" panose="020B0609070205080204" pitchFamily="49" charset="-128"/>
                          <a:ea typeface="ＭＳ ゴシック" panose="020B0609070205080204" pitchFamily="49" charset="-128"/>
                        </a:rPr>
                        <a:t>N</a:t>
                      </a:r>
                      <a:r>
                        <a:rPr kumimoji="1" lang="ja-JP" altLang="en-US" sz="800" dirty="0" smtClean="0">
                          <a:latin typeface="ＭＳ ゴシック" panose="020B0609070205080204" pitchFamily="49" charset="-128"/>
                          <a:ea typeface="ＭＳ ゴシック" panose="020B0609070205080204" pitchFamily="49" charset="-128"/>
                        </a:rPr>
                        <a:t>日作成分</a:t>
                      </a:r>
                      <a:endParaRPr kumimoji="1" lang="en-US" altLang="ja-JP" sz="800" dirty="0" smtClean="0">
                        <a:latin typeface="ＭＳ ゴシック" panose="020B0609070205080204" pitchFamily="49" charset="-128"/>
                        <a:ea typeface="ＭＳ ゴシック" panose="020B0609070205080204" pitchFamily="49" charset="-128"/>
                      </a:endParaRPr>
                    </a:p>
                  </a:txBody>
                  <a:tcPr marL="27854" marR="27854" marT="25714" marB="2571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a:r>
                        <a:rPr kumimoji="1" lang="ja-JP" altLang="en-US" sz="800" dirty="0" smtClean="0">
                          <a:latin typeface="ＭＳ ゴシック" panose="020B0609070205080204" pitchFamily="49" charset="-128"/>
                          <a:ea typeface="ＭＳ ゴシック" panose="020B0609070205080204" pitchFamily="49" charset="-128"/>
                        </a:rPr>
                        <a:t>対応なし</a:t>
                      </a:r>
                      <a:endParaRPr kumimoji="1" lang="en-US" altLang="ja-JP" sz="800" dirty="0" smtClean="0">
                        <a:latin typeface="ＭＳ ゴシック" panose="020B0609070205080204" pitchFamily="49" charset="-128"/>
                        <a:ea typeface="ＭＳ ゴシック" panose="020B0609070205080204" pitchFamily="49" charset="-128"/>
                      </a:endParaRPr>
                    </a:p>
                  </a:txBody>
                  <a:tcPr marL="27854" marR="27854" marT="25714" marB="2571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800" dirty="0" smtClean="0">
                          <a:latin typeface="ＭＳ ゴシック" panose="020B0609070205080204" pitchFamily="49" charset="-128"/>
                          <a:ea typeface="ＭＳ ゴシック" panose="020B0609070205080204" pitchFamily="49" charset="-128"/>
                        </a:rPr>
                        <a:t>なし</a:t>
                      </a:r>
                      <a:endParaRPr kumimoji="1" lang="en-US" altLang="ja-JP" sz="800" dirty="0" smtClean="0">
                        <a:latin typeface="ＭＳ ゴシック" panose="020B0609070205080204" pitchFamily="49" charset="-128"/>
                        <a:ea typeface="ＭＳ ゴシック" panose="020B0609070205080204" pitchFamily="49" charset="-128"/>
                      </a:endParaRPr>
                    </a:p>
                    <a:p>
                      <a:pPr marL="0" marR="0" indent="0" algn="l" defTabSz="914400" rtl="0" eaLnBrk="1" fontAlgn="auto" latinLnBrk="0" hangingPunct="1">
                        <a:lnSpc>
                          <a:spcPct val="100000"/>
                        </a:lnSpc>
                        <a:spcBef>
                          <a:spcPts val="0"/>
                        </a:spcBef>
                        <a:spcAft>
                          <a:spcPts val="0"/>
                        </a:spcAft>
                        <a:buClrTx/>
                        <a:buSzTx/>
                        <a:buFontTx/>
                        <a:buNone/>
                        <a:tabLst/>
                        <a:defRPr/>
                      </a:pPr>
                      <a:r>
                        <a:rPr kumimoji="1" lang="en-US" altLang="ja-JP" sz="800" dirty="0" smtClean="0">
                          <a:latin typeface="ＭＳ ゴシック" panose="020B0609070205080204" pitchFamily="49" charset="-128"/>
                          <a:ea typeface="ＭＳ ゴシック" panose="020B0609070205080204" pitchFamily="49" charset="-128"/>
                        </a:rPr>
                        <a:t>(</a:t>
                      </a:r>
                      <a:r>
                        <a:rPr kumimoji="1" lang="ja-JP" altLang="en-US" sz="800" dirty="0" smtClean="0">
                          <a:latin typeface="ＭＳ ゴシック" panose="020B0609070205080204" pitchFamily="49" charset="-128"/>
                          <a:ea typeface="ＭＳ ゴシック" panose="020B0609070205080204" pitchFamily="49" charset="-128"/>
                        </a:rPr>
                        <a:t>ファイル取得エラー出力</a:t>
                      </a:r>
                      <a:r>
                        <a:rPr kumimoji="1" lang="en-US" altLang="ja-JP" sz="800" dirty="0" smtClean="0">
                          <a:latin typeface="ＭＳ ゴシック" panose="020B0609070205080204" pitchFamily="49" charset="-128"/>
                          <a:ea typeface="ＭＳ ゴシック" panose="020B0609070205080204" pitchFamily="49" charset="-128"/>
                        </a:rPr>
                        <a:t>)</a:t>
                      </a:r>
                      <a:r>
                        <a:rPr kumimoji="1" lang="ja-JP" altLang="en-US" sz="800" dirty="0" smtClean="0">
                          <a:latin typeface="ＭＳ ゴシック" panose="020B0609070205080204" pitchFamily="49" charset="-128"/>
                          <a:ea typeface="ＭＳ ゴシック" panose="020B0609070205080204" pitchFamily="49" charset="-128"/>
                        </a:rPr>
                        <a:t>　</a:t>
                      </a:r>
                      <a:r>
                        <a:rPr kumimoji="1" lang="en-US" altLang="ja-JP" sz="800" dirty="0" smtClean="0">
                          <a:latin typeface="ＭＳ ゴシック" panose="020B0609070205080204" pitchFamily="49" charset="-128"/>
                          <a:ea typeface="ＭＳ ゴシック" panose="020B0609070205080204" pitchFamily="49" charset="-128"/>
                        </a:rPr>
                        <a:t>*2</a:t>
                      </a:r>
                    </a:p>
                  </a:txBody>
                  <a:tcPr marL="27854" marR="27854" marT="25714" marB="2571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800" dirty="0" smtClean="0">
                          <a:latin typeface="ＭＳ ゴシック" panose="020B0609070205080204" pitchFamily="49" charset="-128"/>
                          <a:ea typeface="ＭＳ ゴシック" panose="020B0609070205080204" pitchFamily="49" charset="-128"/>
                        </a:rPr>
                        <a:t>なし</a:t>
                      </a:r>
                      <a:endParaRPr kumimoji="1" lang="en-US" altLang="ja-JP" sz="800" dirty="0" smtClean="0">
                        <a:latin typeface="ＭＳ ゴシック" panose="020B0609070205080204" pitchFamily="49" charset="-128"/>
                        <a:ea typeface="ＭＳ ゴシック" panose="020B0609070205080204" pitchFamily="49" charset="-128"/>
                      </a:endParaRPr>
                    </a:p>
                  </a:txBody>
                  <a:tcPr marL="27854" marR="27854" marT="25714" marB="2571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800" dirty="0" smtClean="0">
                          <a:latin typeface="ＭＳ ゴシック" panose="020B0609070205080204" pitchFamily="49" charset="-128"/>
                          <a:ea typeface="ＭＳ ゴシック" panose="020B0609070205080204" pitchFamily="49" charset="-128"/>
                        </a:rPr>
                        <a:t>エラー内容を確認し対応</a:t>
                      </a:r>
                    </a:p>
                  </a:txBody>
                  <a:tcPr marL="27854" marR="27854" marT="25714" marB="2571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en-US" altLang="ja-JP" sz="800" dirty="0" smtClean="0">
                          <a:latin typeface="ＭＳ ゴシック" panose="020B0609070205080204" pitchFamily="49" charset="-128"/>
                          <a:ea typeface="ＭＳ ゴシック" panose="020B0609070205080204" pitchFamily="49" charset="-128"/>
                        </a:rPr>
                        <a:t>N+1</a:t>
                      </a:r>
                      <a:r>
                        <a:rPr kumimoji="1" lang="ja-JP" altLang="en-US" sz="800" dirty="0" smtClean="0">
                          <a:latin typeface="ＭＳ ゴシック" panose="020B0609070205080204" pitchFamily="49" charset="-128"/>
                          <a:ea typeface="ＭＳ ゴシック" panose="020B0609070205080204" pitchFamily="49" charset="-128"/>
                        </a:rPr>
                        <a:t>日作成分</a:t>
                      </a:r>
                      <a:endParaRPr kumimoji="1" lang="en-US" altLang="ja-JP" sz="800" dirty="0" smtClean="0">
                        <a:latin typeface="ＭＳ ゴシック" panose="020B0609070205080204" pitchFamily="49" charset="-128"/>
                        <a:ea typeface="ＭＳ ゴシック" panose="020B0609070205080204" pitchFamily="49" charset="-128"/>
                      </a:endParaRPr>
                    </a:p>
                  </a:txBody>
                  <a:tcPr marL="27854" marR="27854" marT="25714" marB="2571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800" dirty="0" smtClean="0">
                          <a:latin typeface="ＭＳ ゴシック" panose="020B0609070205080204" pitchFamily="49" charset="-128"/>
                          <a:ea typeface="ＭＳ ゴシック" panose="020B0609070205080204" pitchFamily="49" charset="-128"/>
                        </a:rPr>
                        <a:t>対応なし</a:t>
                      </a:r>
                      <a:endParaRPr kumimoji="1" lang="en-US" altLang="ja-JP" sz="800" dirty="0" smtClean="0">
                        <a:latin typeface="ＭＳ ゴシック" panose="020B0609070205080204" pitchFamily="49" charset="-128"/>
                        <a:ea typeface="ＭＳ ゴシック" panose="020B0609070205080204" pitchFamily="49" charset="-128"/>
                      </a:endParaRPr>
                    </a:p>
                  </a:txBody>
                  <a:tcPr marL="27854" marR="27854" marT="25714" marB="2571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en-US" altLang="ja-JP" sz="800" dirty="0" smtClean="0">
                          <a:latin typeface="ＭＳ ゴシック" panose="020B0609070205080204" pitchFamily="49" charset="-128"/>
                          <a:ea typeface="ＭＳ ゴシック" panose="020B0609070205080204" pitchFamily="49" charset="-128"/>
                        </a:rPr>
                        <a:t>N</a:t>
                      </a:r>
                      <a:r>
                        <a:rPr kumimoji="1" lang="ja-JP" altLang="en-US" sz="800" dirty="0" smtClean="0">
                          <a:latin typeface="ＭＳ ゴシック" panose="020B0609070205080204" pitchFamily="49" charset="-128"/>
                          <a:ea typeface="ＭＳ ゴシック" panose="020B0609070205080204" pitchFamily="49" charset="-128"/>
                        </a:rPr>
                        <a:t>日作成分</a:t>
                      </a:r>
                      <a:endParaRPr kumimoji="1" lang="en-US" altLang="ja-JP" sz="800" dirty="0" smtClean="0">
                        <a:latin typeface="ＭＳ ゴシック" panose="020B0609070205080204" pitchFamily="49" charset="-128"/>
                        <a:ea typeface="ＭＳ ゴシック" panose="020B0609070205080204" pitchFamily="49" charset="-128"/>
                      </a:endParaRPr>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800" dirty="0" smtClean="0">
                          <a:latin typeface="ＭＳ ゴシック" panose="020B0609070205080204" pitchFamily="49" charset="-128"/>
                          <a:ea typeface="ＭＳ ゴシック" panose="020B0609070205080204" pitchFamily="49" charset="-128"/>
                        </a:rPr>
                        <a:t>および</a:t>
                      </a:r>
                      <a:endParaRPr kumimoji="1" lang="en-US" altLang="ja-JP" sz="800" dirty="0" smtClean="0">
                        <a:latin typeface="ＭＳ ゴシック" panose="020B0609070205080204" pitchFamily="49" charset="-128"/>
                        <a:ea typeface="ＭＳ ゴシック" panose="020B0609070205080204" pitchFamily="49" charset="-128"/>
                      </a:endParaRPr>
                    </a:p>
                    <a:p>
                      <a:pPr marL="0" marR="0" indent="0" algn="l" defTabSz="914400" rtl="0" eaLnBrk="1" fontAlgn="auto" latinLnBrk="0" hangingPunct="1">
                        <a:lnSpc>
                          <a:spcPct val="100000"/>
                        </a:lnSpc>
                        <a:spcBef>
                          <a:spcPts val="0"/>
                        </a:spcBef>
                        <a:spcAft>
                          <a:spcPts val="0"/>
                        </a:spcAft>
                        <a:buClrTx/>
                        <a:buSzTx/>
                        <a:buFontTx/>
                        <a:buNone/>
                        <a:tabLst/>
                        <a:defRPr/>
                      </a:pPr>
                      <a:r>
                        <a:rPr kumimoji="1" lang="en-US" altLang="ja-JP" sz="800" dirty="0" smtClean="0">
                          <a:latin typeface="ＭＳ ゴシック" panose="020B0609070205080204" pitchFamily="49" charset="-128"/>
                          <a:ea typeface="ＭＳ ゴシック" panose="020B0609070205080204" pitchFamily="49" charset="-128"/>
                        </a:rPr>
                        <a:t>N+1</a:t>
                      </a:r>
                      <a:r>
                        <a:rPr kumimoji="1" lang="ja-JP" altLang="en-US" sz="800" dirty="0" smtClean="0">
                          <a:latin typeface="ＭＳ ゴシック" panose="020B0609070205080204" pitchFamily="49" charset="-128"/>
                          <a:ea typeface="ＭＳ ゴシック" panose="020B0609070205080204" pitchFamily="49" charset="-128"/>
                        </a:rPr>
                        <a:t>日作成分</a:t>
                      </a:r>
                      <a:endParaRPr kumimoji="1" lang="en-US" altLang="ja-JP" sz="800" dirty="0" smtClean="0">
                        <a:latin typeface="ＭＳ ゴシック" panose="020B0609070205080204" pitchFamily="49" charset="-128"/>
                        <a:ea typeface="ＭＳ ゴシック" panose="020B0609070205080204" pitchFamily="49" charset="-128"/>
                      </a:endParaRPr>
                    </a:p>
                  </a:txBody>
                  <a:tcPr marL="27854" marR="27854" marT="25714" marB="2571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en-US" altLang="ja-JP" sz="800" dirty="0" smtClean="0">
                          <a:latin typeface="ＭＳ ゴシック" panose="020B0609070205080204" pitchFamily="49" charset="-128"/>
                          <a:ea typeface="ＭＳ ゴシック" panose="020B0609070205080204" pitchFamily="49" charset="-128"/>
                        </a:rPr>
                        <a:t>N+1</a:t>
                      </a:r>
                      <a:r>
                        <a:rPr kumimoji="1" lang="ja-JP" altLang="en-US" sz="800" dirty="0" smtClean="0">
                          <a:latin typeface="ＭＳ ゴシック" panose="020B0609070205080204" pitchFamily="49" charset="-128"/>
                          <a:ea typeface="ＭＳ ゴシック" panose="020B0609070205080204" pitchFamily="49" charset="-128"/>
                        </a:rPr>
                        <a:t>日に更新</a:t>
                      </a:r>
                      <a:endParaRPr kumimoji="1" lang="en-US" altLang="ja-JP" sz="800" dirty="0" smtClean="0">
                        <a:latin typeface="ＭＳ ゴシック" panose="020B0609070205080204" pitchFamily="49" charset="-128"/>
                        <a:ea typeface="ＭＳ ゴシック" panose="020B0609070205080204" pitchFamily="49" charset="-128"/>
                      </a:endParaRPr>
                    </a:p>
                  </a:txBody>
                  <a:tcPr marL="27854" marR="27854" marT="25714" marB="2571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800" dirty="0" smtClean="0">
                          <a:latin typeface="ＭＳ ゴシック" panose="020B0609070205080204" pitchFamily="49" charset="-128"/>
                          <a:ea typeface="ＭＳ ゴシック" panose="020B0609070205080204" pitchFamily="49" charset="-128"/>
                        </a:rPr>
                        <a:t>対応なし</a:t>
                      </a:r>
                    </a:p>
                  </a:txBody>
                  <a:tcPr marL="27854" marR="27854" marT="25714" marB="2571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156431">
                <a:tc>
                  <a:txBody>
                    <a:bodyPr/>
                    <a:lstStyle/>
                    <a:p>
                      <a:pPr algn="r"/>
                      <a:r>
                        <a:rPr lang="en-US" altLang="ja-JP" sz="800" dirty="0" smtClean="0">
                          <a:latin typeface="ＭＳ ゴシック" panose="020B0609070205080204" pitchFamily="49" charset="-128"/>
                          <a:ea typeface="ＭＳ ゴシック" panose="020B0609070205080204" pitchFamily="49" charset="-128"/>
                        </a:rPr>
                        <a:t>5</a:t>
                      </a:r>
                    </a:p>
                  </a:txBody>
                  <a:tcPr marL="27854" marR="27854" marT="25714" marB="2571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solidFill>
                      <a:schemeClr val="bg1"/>
                    </a:solidFill>
                  </a:tcPr>
                </a:tc>
                <a:tc vMerge="1">
                  <a:txBody>
                    <a:bodyPr/>
                    <a:lstStyle/>
                    <a:p>
                      <a:endParaRPr kumimoji="1" lang="ja-JP" altLang="en-US"/>
                    </a:p>
                  </a:txBody>
                  <a:tcPr/>
                </a:tc>
                <a:tc rowSpan="3">
                  <a:txBody>
                    <a:bodyPr/>
                    <a:lstStyle/>
                    <a:p>
                      <a:pPr algn="ctr"/>
                      <a:r>
                        <a:rPr lang="ja-JP" altLang="en-US" sz="800" dirty="0" smtClean="0">
                          <a:latin typeface="ＭＳ ゴシック" panose="020B0609070205080204" pitchFamily="49" charset="-128"/>
                          <a:ea typeface="ＭＳ ゴシック" panose="020B0609070205080204" pitchFamily="49" charset="-128"/>
                        </a:rPr>
                        <a:t>アクセス</a:t>
                      </a:r>
                      <a:r>
                        <a:rPr lang="en-US" altLang="ja-JP" sz="800" dirty="0" smtClean="0">
                          <a:latin typeface="ＭＳ ゴシック" panose="020B0609070205080204" pitchFamily="49" charset="-128"/>
                          <a:ea typeface="ＭＳ ゴシック" panose="020B0609070205080204" pitchFamily="49" charset="-128"/>
                        </a:rPr>
                        <a:t>PF</a:t>
                      </a:r>
                      <a:endParaRPr lang="ja-JP" altLang="en-US" sz="800" dirty="0">
                        <a:latin typeface="ＭＳ ゴシック" panose="020B0609070205080204" pitchFamily="49" charset="-128"/>
                        <a:ea typeface="ＭＳ ゴシック" panose="020B0609070205080204" pitchFamily="49" charset="-128"/>
                      </a:endParaRPr>
                    </a:p>
                  </a:txBody>
                  <a:tcPr marL="27854" marR="27854" marT="25714" marB="2571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a:r>
                        <a:rPr kumimoji="1" lang="ja-JP" altLang="en-US" sz="800" dirty="0" smtClean="0">
                          <a:latin typeface="ＭＳ ゴシック" panose="020B0609070205080204" pitchFamily="49" charset="-128"/>
                          <a:ea typeface="ＭＳ ゴシック" panose="020B0609070205080204" pitchFamily="49" charset="-128"/>
                        </a:rPr>
                        <a:t>アクセス</a:t>
                      </a:r>
                      <a:r>
                        <a:rPr kumimoji="1" lang="en-US" altLang="ja-JP" sz="800" dirty="0" smtClean="0">
                          <a:latin typeface="ＭＳ ゴシック" panose="020B0609070205080204" pitchFamily="49" charset="-128"/>
                          <a:ea typeface="ＭＳ ゴシック" panose="020B0609070205080204" pitchFamily="49" charset="-128"/>
                        </a:rPr>
                        <a:t>PF</a:t>
                      </a:r>
                      <a:r>
                        <a:rPr kumimoji="1" lang="ja-JP" altLang="en-US" sz="800" dirty="0" smtClean="0">
                          <a:latin typeface="ＭＳ ゴシック" panose="020B0609070205080204" pitchFamily="49" charset="-128"/>
                          <a:ea typeface="ＭＳ ゴシック" panose="020B0609070205080204" pitchFamily="49" charset="-128"/>
                        </a:rPr>
                        <a:t>で運休</a:t>
                      </a:r>
                      <a:endParaRPr kumimoji="1" lang="en-US" altLang="ja-JP" sz="800" dirty="0" smtClean="0">
                        <a:latin typeface="ＭＳ ゴシック" panose="020B0609070205080204" pitchFamily="49" charset="-128"/>
                        <a:ea typeface="ＭＳ ゴシック" panose="020B0609070205080204" pitchFamily="49" charset="-128"/>
                      </a:endParaRPr>
                    </a:p>
                  </a:txBody>
                  <a:tcPr marL="27854" marR="27854" marT="25714" marB="2571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solidFill>
                      <a:schemeClr val="bg1"/>
                    </a:solidFill>
                  </a:tcPr>
                </a:tc>
                <a:tc>
                  <a:txBody>
                    <a:bodyPr/>
                    <a:lstStyle/>
                    <a:p>
                      <a:pPr algn="l"/>
                      <a:r>
                        <a:rPr kumimoji="1" lang="en-US" altLang="ja-JP" sz="800" dirty="0" smtClean="0">
                          <a:latin typeface="ＭＳ ゴシック" panose="020B0609070205080204" pitchFamily="49" charset="-128"/>
                          <a:ea typeface="ＭＳ ゴシック" panose="020B0609070205080204" pitchFamily="49" charset="-128"/>
                        </a:rPr>
                        <a:t>N</a:t>
                      </a:r>
                      <a:r>
                        <a:rPr kumimoji="1" lang="ja-JP" altLang="en-US" sz="800" dirty="0" smtClean="0">
                          <a:latin typeface="ＭＳ ゴシック" panose="020B0609070205080204" pitchFamily="49" charset="-128"/>
                          <a:ea typeface="ＭＳ ゴシック" panose="020B0609070205080204" pitchFamily="49" charset="-128"/>
                        </a:rPr>
                        <a:t>日作成分</a:t>
                      </a:r>
                      <a:endParaRPr kumimoji="1" lang="en-US" altLang="ja-JP" sz="800" dirty="0" smtClean="0">
                        <a:latin typeface="ＭＳ ゴシック" panose="020B0609070205080204" pitchFamily="49" charset="-128"/>
                        <a:ea typeface="ＭＳ ゴシック" panose="020B0609070205080204" pitchFamily="49" charset="-128"/>
                      </a:endParaRPr>
                    </a:p>
                  </a:txBody>
                  <a:tcPr marL="27854" marR="27854" marT="25714" marB="2571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solidFill>
                      <a:schemeClr val="bg1"/>
                    </a:solidFill>
                  </a:tcPr>
                </a:tc>
                <a:tc>
                  <a:txBody>
                    <a:bodyPr/>
                    <a:lstStyle/>
                    <a:p>
                      <a:pPr algn="l"/>
                      <a:r>
                        <a:rPr kumimoji="1" lang="ja-JP" altLang="en-US" sz="800" dirty="0" smtClean="0">
                          <a:latin typeface="ＭＳ ゴシック" panose="020B0609070205080204" pitchFamily="49" charset="-128"/>
                          <a:ea typeface="ＭＳ ゴシック" panose="020B0609070205080204" pitchFamily="49" charset="-128"/>
                        </a:rPr>
                        <a:t>対応なし</a:t>
                      </a:r>
                      <a:endParaRPr kumimoji="1" lang="en-US" altLang="ja-JP" sz="800" dirty="0" smtClean="0">
                        <a:latin typeface="ＭＳ ゴシック" panose="020B0609070205080204" pitchFamily="49" charset="-128"/>
                        <a:ea typeface="ＭＳ ゴシック" panose="020B0609070205080204" pitchFamily="49" charset="-128"/>
                      </a:endParaRPr>
                    </a:p>
                  </a:txBody>
                  <a:tcPr marL="27854" marR="27854" marT="25714" marB="2571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solidFill>
                      <a:schemeClr val="bg1"/>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800" dirty="0" smtClean="0">
                          <a:latin typeface="ＭＳ ゴシック" panose="020B0609070205080204" pitchFamily="49" charset="-128"/>
                          <a:ea typeface="ＭＳ ゴシック" panose="020B0609070205080204" pitchFamily="49" charset="-128"/>
                        </a:rPr>
                        <a:t>なし</a:t>
                      </a:r>
                      <a:endParaRPr kumimoji="1" lang="en-US" altLang="ja-JP" sz="800" dirty="0" smtClean="0">
                        <a:latin typeface="ＭＳ ゴシック" panose="020B0609070205080204" pitchFamily="49" charset="-128"/>
                        <a:ea typeface="ＭＳ ゴシック" panose="020B0609070205080204" pitchFamily="49" charset="-128"/>
                      </a:endParaRPr>
                    </a:p>
                  </a:txBody>
                  <a:tcPr marL="27854" marR="27854" marT="25714" marB="2571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solidFill>
                      <a:schemeClr val="bg1"/>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800" dirty="0" smtClean="0">
                          <a:latin typeface="ＭＳ ゴシック" panose="020B0609070205080204" pitchFamily="49" charset="-128"/>
                          <a:ea typeface="ＭＳ ゴシック" panose="020B0609070205080204" pitchFamily="49" charset="-128"/>
                        </a:rPr>
                        <a:t>なし</a:t>
                      </a:r>
                      <a:endParaRPr kumimoji="1" lang="en-US" altLang="ja-JP" sz="800" dirty="0" smtClean="0">
                        <a:latin typeface="ＭＳ ゴシック" panose="020B0609070205080204" pitchFamily="49" charset="-128"/>
                        <a:ea typeface="ＭＳ ゴシック" panose="020B0609070205080204" pitchFamily="49" charset="-128"/>
                      </a:endParaRPr>
                    </a:p>
                  </a:txBody>
                  <a:tcPr marL="27854" marR="27854" marT="25714" marB="2571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solidFill>
                      <a:schemeClr val="bg1"/>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en-US" altLang="ja-JP" sz="800" dirty="0" smtClean="0">
                          <a:latin typeface="ＭＳ ゴシック" panose="020B0609070205080204" pitchFamily="49" charset="-128"/>
                          <a:ea typeface="ＭＳ ゴシック" panose="020B0609070205080204" pitchFamily="49" charset="-128"/>
                        </a:rPr>
                        <a:t>Job</a:t>
                      </a:r>
                      <a:r>
                        <a:rPr kumimoji="1" lang="ja-JP" altLang="en-US" sz="800" dirty="0" smtClean="0">
                          <a:latin typeface="ＭＳ ゴシック" panose="020B0609070205080204" pitchFamily="49" charset="-128"/>
                          <a:ea typeface="ＭＳ ゴシック" panose="020B0609070205080204" pitchFamily="49" charset="-128"/>
                        </a:rPr>
                        <a:t>の停止</a:t>
                      </a:r>
                    </a:p>
                  </a:txBody>
                  <a:tcPr marL="27854" marR="27854" marT="25714" marB="2571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solidFill>
                      <a:schemeClr val="bg1"/>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en-US" altLang="ja-JP" sz="800" dirty="0" smtClean="0">
                          <a:latin typeface="ＭＳ ゴシック" panose="020B0609070205080204" pitchFamily="49" charset="-128"/>
                          <a:ea typeface="ＭＳ ゴシック" panose="020B0609070205080204" pitchFamily="49" charset="-128"/>
                        </a:rPr>
                        <a:t>N+1</a:t>
                      </a:r>
                      <a:r>
                        <a:rPr kumimoji="1" lang="ja-JP" altLang="en-US" sz="800" dirty="0" smtClean="0">
                          <a:latin typeface="ＭＳ ゴシック" panose="020B0609070205080204" pitchFamily="49" charset="-128"/>
                          <a:ea typeface="ＭＳ ゴシック" panose="020B0609070205080204" pitchFamily="49" charset="-128"/>
                        </a:rPr>
                        <a:t>日作成分</a:t>
                      </a:r>
                      <a:endParaRPr kumimoji="1" lang="en-US" altLang="ja-JP" sz="800" dirty="0" smtClean="0">
                        <a:latin typeface="ＭＳ ゴシック" panose="020B0609070205080204" pitchFamily="49" charset="-128"/>
                        <a:ea typeface="ＭＳ ゴシック" panose="020B0609070205080204" pitchFamily="49" charset="-128"/>
                      </a:endParaRPr>
                    </a:p>
                  </a:txBody>
                  <a:tcPr marL="27854" marR="27854" marT="25714" marB="2571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solidFill>
                      <a:schemeClr val="bg1"/>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800" dirty="0" smtClean="0">
                          <a:latin typeface="ＭＳ ゴシック" panose="020B0609070205080204" pitchFamily="49" charset="-128"/>
                          <a:ea typeface="ＭＳ ゴシック" panose="020B0609070205080204" pitchFamily="49" charset="-128"/>
                        </a:rPr>
                        <a:t>対応なし</a:t>
                      </a:r>
                      <a:endParaRPr kumimoji="1" lang="en-US" altLang="ja-JP" sz="800" dirty="0" smtClean="0">
                        <a:latin typeface="ＭＳ ゴシック" panose="020B0609070205080204" pitchFamily="49" charset="-128"/>
                        <a:ea typeface="ＭＳ ゴシック" panose="020B0609070205080204" pitchFamily="49" charset="-128"/>
                      </a:endParaRPr>
                    </a:p>
                  </a:txBody>
                  <a:tcPr marL="27854" marR="27854" marT="25714" marB="2571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solidFill>
                      <a:schemeClr val="bg1"/>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en-US" altLang="ja-JP" sz="800" dirty="0" smtClean="0">
                          <a:latin typeface="ＭＳ ゴシック" panose="020B0609070205080204" pitchFamily="49" charset="-128"/>
                          <a:ea typeface="ＭＳ ゴシック" panose="020B0609070205080204" pitchFamily="49" charset="-128"/>
                        </a:rPr>
                        <a:t>N</a:t>
                      </a:r>
                      <a:r>
                        <a:rPr kumimoji="1" lang="ja-JP" altLang="en-US" sz="800" dirty="0" smtClean="0">
                          <a:latin typeface="ＭＳ ゴシック" panose="020B0609070205080204" pitchFamily="49" charset="-128"/>
                          <a:ea typeface="ＭＳ ゴシック" panose="020B0609070205080204" pitchFamily="49" charset="-128"/>
                        </a:rPr>
                        <a:t>日作成分</a:t>
                      </a:r>
                      <a:endParaRPr kumimoji="1" lang="en-US" altLang="ja-JP" sz="800" dirty="0" smtClean="0">
                        <a:latin typeface="ＭＳ ゴシック" panose="020B0609070205080204" pitchFamily="49" charset="-128"/>
                        <a:ea typeface="ＭＳ ゴシック" panose="020B0609070205080204" pitchFamily="49" charset="-128"/>
                      </a:endParaRPr>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800" dirty="0" smtClean="0">
                          <a:latin typeface="ＭＳ ゴシック" panose="020B0609070205080204" pitchFamily="49" charset="-128"/>
                          <a:ea typeface="ＭＳ ゴシック" panose="020B0609070205080204" pitchFamily="49" charset="-128"/>
                        </a:rPr>
                        <a:t>および</a:t>
                      </a:r>
                      <a:endParaRPr kumimoji="1" lang="en-US" altLang="ja-JP" sz="800" dirty="0" smtClean="0">
                        <a:latin typeface="ＭＳ ゴシック" panose="020B0609070205080204" pitchFamily="49" charset="-128"/>
                        <a:ea typeface="ＭＳ ゴシック" panose="020B0609070205080204" pitchFamily="49" charset="-128"/>
                      </a:endParaRPr>
                    </a:p>
                    <a:p>
                      <a:pPr marL="0" marR="0" indent="0" algn="l" defTabSz="914400" rtl="0" eaLnBrk="1" fontAlgn="auto" latinLnBrk="0" hangingPunct="1">
                        <a:lnSpc>
                          <a:spcPct val="100000"/>
                        </a:lnSpc>
                        <a:spcBef>
                          <a:spcPts val="0"/>
                        </a:spcBef>
                        <a:spcAft>
                          <a:spcPts val="0"/>
                        </a:spcAft>
                        <a:buClrTx/>
                        <a:buSzTx/>
                        <a:buFontTx/>
                        <a:buNone/>
                        <a:tabLst/>
                        <a:defRPr/>
                      </a:pPr>
                      <a:r>
                        <a:rPr kumimoji="1" lang="en-US" altLang="ja-JP" sz="800" dirty="0" smtClean="0">
                          <a:latin typeface="ＭＳ ゴシック" panose="020B0609070205080204" pitchFamily="49" charset="-128"/>
                          <a:ea typeface="ＭＳ ゴシック" panose="020B0609070205080204" pitchFamily="49" charset="-128"/>
                        </a:rPr>
                        <a:t>N+1</a:t>
                      </a:r>
                      <a:r>
                        <a:rPr kumimoji="1" lang="ja-JP" altLang="en-US" sz="800" dirty="0" smtClean="0">
                          <a:latin typeface="ＭＳ ゴシック" panose="020B0609070205080204" pitchFamily="49" charset="-128"/>
                          <a:ea typeface="ＭＳ ゴシック" panose="020B0609070205080204" pitchFamily="49" charset="-128"/>
                        </a:rPr>
                        <a:t>日作成分</a:t>
                      </a:r>
                      <a:endParaRPr kumimoji="1" lang="en-US" altLang="ja-JP" sz="800" dirty="0" smtClean="0">
                        <a:latin typeface="ＭＳ ゴシック" panose="020B0609070205080204" pitchFamily="49" charset="-128"/>
                        <a:ea typeface="ＭＳ ゴシック" panose="020B0609070205080204" pitchFamily="49" charset="-128"/>
                      </a:endParaRPr>
                    </a:p>
                  </a:txBody>
                  <a:tcPr marL="27854" marR="27854" marT="25714" marB="2571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solidFill>
                      <a:schemeClr val="bg1"/>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en-US" altLang="ja-JP" sz="800" dirty="0" smtClean="0">
                          <a:latin typeface="ＭＳ ゴシック" panose="020B0609070205080204" pitchFamily="49" charset="-128"/>
                          <a:ea typeface="ＭＳ ゴシック" panose="020B0609070205080204" pitchFamily="49" charset="-128"/>
                        </a:rPr>
                        <a:t>N+1</a:t>
                      </a:r>
                      <a:r>
                        <a:rPr kumimoji="1" lang="ja-JP" altLang="en-US" sz="800" dirty="0" smtClean="0">
                          <a:latin typeface="ＭＳ ゴシック" panose="020B0609070205080204" pitchFamily="49" charset="-128"/>
                          <a:ea typeface="ＭＳ ゴシック" panose="020B0609070205080204" pitchFamily="49" charset="-128"/>
                        </a:rPr>
                        <a:t>日に更新</a:t>
                      </a:r>
                      <a:endParaRPr kumimoji="1" lang="en-US" altLang="ja-JP" sz="800" dirty="0" smtClean="0">
                        <a:latin typeface="ＭＳ ゴシック" panose="020B0609070205080204" pitchFamily="49" charset="-128"/>
                        <a:ea typeface="ＭＳ ゴシック" panose="020B0609070205080204" pitchFamily="49" charset="-128"/>
                      </a:endParaRPr>
                    </a:p>
                  </a:txBody>
                  <a:tcPr marL="27854" marR="27854" marT="25714" marB="2571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solidFill>
                      <a:schemeClr val="bg1"/>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800" dirty="0" smtClean="0">
                          <a:latin typeface="ＭＳ ゴシック" panose="020B0609070205080204" pitchFamily="49" charset="-128"/>
                          <a:ea typeface="ＭＳ ゴシック" panose="020B0609070205080204" pitchFamily="49" charset="-128"/>
                        </a:rPr>
                        <a:t>対応なし</a:t>
                      </a:r>
                    </a:p>
                  </a:txBody>
                  <a:tcPr marL="27854" marR="27854" marT="25714" marB="2571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solidFill>
                      <a:schemeClr val="bg1"/>
                    </a:solidFill>
                  </a:tcPr>
                </a:tc>
              </a:tr>
              <a:tr h="249132">
                <a:tc>
                  <a:txBody>
                    <a:bodyPr/>
                    <a:lstStyle/>
                    <a:p>
                      <a:pPr algn="r"/>
                      <a:r>
                        <a:rPr lang="en-US" altLang="ja-JP" sz="800" dirty="0" smtClean="0">
                          <a:latin typeface="ＭＳ ゴシック" panose="020B0609070205080204" pitchFamily="49" charset="-128"/>
                          <a:ea typeface="ＭＳ ゴシック" panose="020B0609070205080204" pitchFamily="49" charset="-128"/>
                        </a:rPr>
                        <a:t>6</a:t>
                      </a:r>
                    </a:p>
                  </a:txBody>
                  <a:tcPr marL="27854" marR="27854" marT="25714" marB="2571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endParaRPr kumimoji="1" lang="ja-JP" altLang="en-US"/>
                    </a:p>
                  </a:txBody>
                  <a:tcPr/>
                </a:tc>
                <a:tc vMerge="1">
                  <a:txBody>
                    <a:bodyPr/>
                    <a:lstStyle/>
                    <a:p>
                      <a:pPr algn="ctr"/>
                      <a:endParaRPr lang="ja-JP" altLang="en-US" sz="800" dirty="0">
                        <a:latin typeface="ＭＳ Ｐゴシック" panose="020B0600070205080204" pitchFamily="50" charset="-128"/>
                        <a:ea typeface="ＭＳ Ｐゴシック" panose="020B0600070205080204" pitchFamily="50" charset="-128"/>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a:r>
                        <a:rPr kumimoji="1" lang="ja-JP" altLang="en-US" sz="800" dirty="0" smtClean="0">
                          <a:latin typeface="ＭＳ ゴシック" panose="020B0609070205080204" pitchFamily="49" charset="-128"/>
                          <a:ea typeface="ＭＳ ゴシック" panose="020B0609070205080204" pitchFamily="49" charset="-128"/>
                        </a:rPr>
                        <a:t>アクセス</a:t>
                      </a:r>
                      <a:r>
                        <a:rPr kumimoji="1" lang="en-US" altLang="ja-JP" sz="800" dirty="0" smtClean="0">
                          <a:latin typeface="ＭＳ ゴシック" panose="020B0609070205080204" pitchFamily="49" charset="-128"/>
                          <a:ea typeface="ＭＳ ゴシック" panose="020B0609070205080204" pitchFamily="49" charset="-128"/>
                        </a:rPr>
                        <a:t>PF</a:t>
                      </a:r>
                      <a:r>
                        <a:rPr kumimoji="1" lang="ja-JP" altLang="en-US" sz="800" dirty="0" smtClean="0">
                          <a:latin typeface="ＭＳ ゴシック" panose="020B0609070205080204" pitchFamily="49" charset="-128"/>
                          <a:ea typeface="ＭＳ ゴシック" panose="020B0609070205080204" pitchFamily="49" charset="-128"/>
                        </a:rPr>
                        <a:t>で型桁必須チェックエラー</a:t>
                      </a:r>
                      <a:endParaRPr kumimoji="1" lang="ja-JP" altLang="en-US" sz="800" dirty="0">
                        <a:latin typeface="ＭＳ ゴシック" panose="020B0609070205080204" pitchFamily="49" charset="-128"/>
                        <a:ea typeface="ＭＳ ゴシック" panose="020B0609070205080204" pitchFamily="49" charset="-128"/>
                      </a:endParaRPr>
                    </a:p>
                  </a:txBody>
                  <a:tcPr marL="27854" marR="27854" marT="25714" marB="2571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solidFill>
                      <a:schemeClr val="bg1"/>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en-US" altLang="ja-JP" sz="800" dirty="0" smtClean="0">
                          <a:latin typeface="ＭＳ ゴシック" panose="020B0609070205080204" pitchFamily="49" charset="-128"/>
                          <a:ea typeface="ＭＳ ゴシック" panose="020B0609070205080204" pitchFamily="49" charset="-128"/>
                        </a:rPr>
                        <a:t>N</a:t>
                      </a:r>
                      <a:r>
                        <a:rPr kumimoji="1" lang="ja-JP" altLang="en-US" sz="800" dirty="0" smtClean="0">
                          <a:latin typeface="ＭＳ ゴシック" panose="020B0609070205080204" pitchFamily="49" charset="-128"/>
                          <a:ea typeface="ＭＳ ゴシック" panose="020B0609070205080204" pitchFamily="49" charset="-128"/>
                        </a:rPr>
                        <a:t>日作成分</a:t>
                      </a:r>
                      <a:endParaRPr kumimoji="1" lang="en-US" altLang="ja-JP" sz="800" dirty="0" smtClean="0">
                        <a:latin typeface="ＭＳ ゴシック" panose="020B0609070205080204" pitchFamily="49" charset="-128"/>
                        <a:ea typeface="ＭＳ ゴシック" panose="020B0609070205080204" pitchFamily="49" charset="-128"/>
                      </a:endParaRPr>
                    </a:p>
                  </a:txBody>
                  <a:tcPr marL="27854" marR="27854" marT="25714" marB="2571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solidFill>
                      <a:schemeClr val="bg1"/>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800" dirty="0" smtClean="0">
                          <a:latin typeface="ＭＳ ゴシック" panose="020B0609070205080204" pitchFamily="49" charset="-128"/>
                          <a:ea typeface="ＭＳ ゴシック" panose="020B0609070205080204" pitchFamily="49" charset="-128"/>
                        </a:rPr>
                        <a:t>対応なし</a:t>
                      </a:r>
                      <a:endParaRPr kumimoji="1" lang="en-US" altLang="ja-JP" sz="800" dirty="0" smtClean="0">
                        <a:latin typeface="ＭＳ ゴシック" panose="020B0609070205080204" pitchFamily="49" charset="-128"/>
                        <a:ea typeface="ＭＳ ゴシック" panose="020B0609070205080204" pitchFamily="49" charset="-128"/>
                      </a:endParaRPr>
                    </a:p>
                  </a:txBody>
                  <a:tcPr marL="27854" marR="27854" marT="25714" marB="2571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solidFill>
                      <a:schemeClr val="bg1"/>
                    </a:solidFill>
                  </a:tcPr>
                </a:tc>
                <a:tc>
                  <a:txBody>
                    <a:bodyPr/>
                    <a:lstStyle/>
                    <a:p>
                      <a:pPr algn="l"/>
                      <a:r>
                        <a:rPr kumimoji="1" lang="en-US" altLang="ja-JP" sz="800" dirty="0" smtClean="0">
                          <a:latin typeface="ＭＳ ゴシック" panose="020B0609070205080204" pitchFamily="49" charset="-128"/>
                          <a:ea typeface="ＭＳ ゴシック" panose="020B0609070205080204" pitchFamily="49" charset="-128"/>
                        </a:rPr>
                        <a:t>N</a:t>
                      </a:r>
                      <a:r>
                        <a:rPr kumimoji="1" lang="ja-JP" altLang="en-US" sz="800" dirty="0" smtClean="0">
                          <a:latin typeface="ＭＳ ゴシック" panose="020B0609070205080204" pitchFamily="49" charset="-128"/>
                          <a:ea typeface="ＭＳ ゴシック" panose="020B0609070205080204" pitchFamily="49" charset="-128"/>
                        </a:rPr>
                        <a:t>日作成分</a:t>
                      </a:r>
                      <a:endParaRPr kumimoji="1" lang="en-US" altLang="ja-JP" sz="800" dirty="0" smtClean="0">
                        <a:latin typeface="ＭＳ ゴシック" panose="020B0609070205080204" pitchFamily="49" charset="-128"/>
                        <a:ea typeface="ＭＳ ゴシック" panose="020B0609070205080204" pitchFamily="49" charset="-128"/>
                      </a:endParaRPr>
                    </a:p>
                    <a:p>
                      <a:pPr algn="l"/>
                      <a:r>
                        <a:rPr kumimoji="1" lang="en-US" altLang="ja-JP" sz="800" dirty="0" smtClean="0">
                          <a:latin typeface="ＭＳ ゴシック" panose="020B0609070205080204" pitchFamily="49" charset="-128"/>
                          <a:ea typeface="ＭＳ ゴシック" panose="020B0609070205080204" pitchFamily="49" charset="-128"/>
                        </a:rPr>
                        <a:t>(</a:t>
                      </a:r>
                      <a:r>
                        <a:rPr kumimoji="1" lang="ja-JP" altLang="en-US" sz="800" dirty="0" smtClean="0">
                          <a:latin typeface="ＭＳ ゴシック" panose="020B0609070205080204" pitchFamily="49" charset="-128"/>
                          <a:ea typeface="ＭＳ ゴシック" panose="020B0609070205080204" pitchFamily="49" charset="-128"/>
                        </a:rPr>
                        <a:t>エラーレコード以外を</a:t>
                      </a:r>
                      <a:r>
                        <a:rPr kumimoji="1" lang="en-US" altLang="ja-JP" sz="800" dirty="0" smtClean="0">
                          <a:latin typeface="ＭＳ ゴシック" panose="020B0609070205080204" pitchFamily="49" charset="-128"/>
                          <a:ea typeface="ＭＳ ゴシック" panose="020B0609070205080204" pitchFamily="49" charset="-128"/>
                        </a:rPr>
                        <a:t>DB</a:t>
                      </a:r>
                      <a:r>
                        <a:rPr kumimoji="1" lang="ja-JP" altLang="en-US" sz="800" dirty="0" smtClean="0">
                          <a:latin typeface="ＭＳ ゴシック" panose="020B0609070205080204" pitchFamily="49" charset="-128"/>
                          <a:ea typeface="ＭＳ ゴシック" panose="020B0609070205080204" pitchFamily="49" charset="-128"/>
                        </a:rPr>
                        <a:t>反映</a:t>
                      </a:r>
                      <a:r>
                        <a:rPr kumimoji="1" lang="en-US" altLang="ja-JP" sz="800" dirty="0" smtClean="0">
                          <a:latin typeface="ＭＳ ゴシック" panose="020B0609070205080204" pitchFamily="49" charset="-128"/>
                          <a:ea typeface="ＭＳ ゴシック" panose="020B0609070205080204" pitchFamily="49" charset="-128"/>
                        </a:rPr>
                        <a:t>)</a:t>
                      </a:r>
                    </a:p>
                    <a:p>
                      <a:pPr algn="l"/>
                      <a:r>
                        <a:rPr kumimoji="1" lang="en-US" altLang="ja-JP" sz="800" dirty="0" smtClean="0">
                          <a:latin typeface="ＭＳ ゴシック" panose="020B0609070205080204" pitchFamily="49" charset="-128"/>
                          <a:ea typeface="ＭＳ ゴシック" panose="020B0609070205080204" pitchFamily="49" charset="-128"/>
                        </a:rPr>
                        <a:t>*3</a:t>
                      </a:r>
                    </a:p>
                  </a:txBody>
                  <a:tcPr marL="27854" marR="27854" marT="25714" marB="2571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solidFill>
                      <a:schemeClr val="bg1"/>
                    </a:solidFill>
                  </a:tcPr>
                </a:tc>
                <a:tc>
                  <a:txBody>
                    <a:bodyPr/>
                    <a:lstStyle/>
                    <a:p>
                      <a:pPr algn="l"/>
                      <a:r>
                        <a:rPr kumimoji="1" lang="en-US" altLang="ja-JP" sz="800" dirty="0" smtClean="0">
                          <a:latin typeface="ＭＳ ゴシック" panose="020B0609070205080204" pitchFamily="49" charset="-128"/>
                          <a:ea typeface="ＭＳ ゴシック" panose="020B0609070205080204" pitchFamily="49" charset="-128"/>
                        </a:rPr>
                        <a:t>N</a:t>
                      </a:r>
                      <a:r>
                        <a:rPr kumimoji="1" lang="ja-JP" altLang="en-US" sz="800" dirty="0" smtClean="0">
                          <a:latin typeface="ＭＳ ゴシック" panose="020B0609070205080204" pitchFamily="49" charset="-128"/>
                          <a:ea typeface="ＭＳ ゴシック" panose="020B0609070205080204" pitchFamily="49" charset="-128"/>
                        </a:rPr>
                        <a:t>日に更新</a:t>
                      </a:r>
                      <a:endParaRPr kumimoji="1" lang="en-US" altLang="ja-JP" sz="800" dirty="0" smtClean="0">
                        <a:latin typeface="ＭＳ ゴシック" panose="020B0609070205080204" pitchFamily="49" charset="-128"/>
                        <a:ea typeface="ＭＳ ゴシック" panose="020B0609070205080204" pitchFamily="49" charset="-128"/>
                      </a:endParaRPr>
                    </a:p>
                  </a:txBody>
                  <a:tcPr marL="27854" marR="27854" marT="25714" marB="2571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solidFill>
                      <a:schemeClr val="bg1"/>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800" dirty="0" smtClean="0">
                          <a:latin typeface="ＭＳ ゴシック" panose="020B0609070205080204" pitchFamily="49" charset="-128"/>
                          <a:ea typeface="ＭＳ ゴシック" panose="020B0609070205080204" pitchFamily="49" charset="-128"/>
                        </a:rPr>
                        <a:t>エラー内容を確認し対応</a:t>
                      </a:r>
                      <a:endParaRPr kumimoji="1" lang="en-US" altLang="ja-JP" sz="800" dirty="0" smtClean="0">
                        <a:latin typeface="ＭＳ ゴシック" panose="020B0609070205080204" pitchFamily="49" charset="-128"/>
                        <a:ea typeface="ＭＳ ゴシック" panose="020B0609070205080204" pitchFamily="49" charset="-128"/>
                      </a:endParaRPr>
                    </a:p>
                  </a:txBody>
                  <a:tcPr marL="27854" marR="27854" marT="25714" marB="2571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solidFill>
                      <a:schemeClr val="bg1"/>
                    </a:solidFill>
                  </a:tcPr>
                </a:tc>
                <a:tc>
                  <a:txBody>
                    <a:bodyPr/>
                    <a:lstStyle/>
                    <a:p>
                      <a:pPr algn="l"/>
                      <a:r>
                        <a:rPr kumimoji="1" lang="en-US" altLang="ja-JP" sz="800" dirty="0" smtClean="0">
                          <a:latin typeface="ＭＳ ゴシック" panose="020B0609070205080204" pitchFamily="49" charset="-128"/>
                          <a:ea typeface="ＭＳ ゴシック" panose="020B0609070205080204" pitchFamily="49" charset="-128"/>
                        </a:rPr>
                        <a:t>N+1</a:t>
                      </a:r>
                      <a:r>
                        <a:rPr kumimoji="1" lang="ja-JP" altLang="en-US" sz="800" dirty="0" smtClean="0">
                          <a:latin typeface="ＭＳ ゴシック" panose="020B0609070205080204" pitchFamily="49" charset="-128"/>
                          <a:ea typeface="ＭＳ ゴシック" panose="020B0609070205080204" pitchFamily="49" charset="-128"/>
                        </a:rPr>
                        <a:t>日作成分</a:t>
                      </a:r>
                      <a:endParaRPr kumimoji="1" lang="en-US" altLang="ja-JP" sz="800" dirty="0" smtClean="0">
                        <a:latin typeface="ＭＳ ゴシック" panose="020B0609070205080204" pitchFamily="49" charset="-128"/>
                        <a:ea typeface="ＭＳ ゴシック" panose="020B0609070205080204" pitchFamily="49" charset="-128"/>
                      </a:endParaRPr>
                    </a:p>
                  </a:txBody>
                  <a:tcPr marL="27854" marR="27854" marT="25714" marB="2571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solidFill>
                      <a:schemeClr val="bg1"/>
                    </a:solidFill>
                  </a:tcPr>
                </a:tc>
                <a:tc>
                  <a:txBody>
                    <a:bodyPr/>
                    <a:lstStyle/>
                    <a:p>
                      <a:pPr algn="l"/>
                      <a:r>
                        <a:rPr kumimoji="1" lang="ja-JP" altLang="en-US" sz="800" dirty="0" smtClean="0">
                          <a:latin typeface="ＭＳ ゴシック" panose="020B0609070205080204" pitchFamily="49" charset="-128"/>
                          <a:ea typeface="ＭＳ ゴシック" panose="020B0609070205080204" pitchFamily="49" charset="-128"/>
                        </a:rPr>
                        <a:t>対応なし</a:t>
                      </a:r>
                      <a:endParaRPr kumimoji="1" lang="en-US" altLang="ja-JP" sz="800" dirty="0" smtClean="0">
                        <a:latin typeface="ＭＳ ゴシック" panose="020B0609070205080204" pitchFamily="49" charset="-128"/>
                        <a:ea typeface="ＭＳ ゴシック" panose="020B0609070205080204" pitchFamily="49" charset="-128"/>
                      </a:endParaRPr>
                    </a:p>
                    <a:p>
                      <a:pPr algn="l"/>
                      <a:r>
                        <a:rPr kumimoji="1" lang="en-US" altLang="ja-JP" sz="800" dirty="0" smtClean="0">
                          <a:latin typeface="ＭＳ ゴシック" panose="020B0609070205080204" pitchFamily="49" charset="-128"/>
                          <a:ea typeface="ＭＳ ゴシック" panose="020B0609070205080204" pitchFamily="49" charset="-128"/>
                        </a:rPr>
                        <a:t>*4</a:t>
                      </a:r>
                    </a:p>
                  </a:txBody>
                  <a:tcPr marL="27854" marR="27854" marT="25714" marB="2571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solidFill>
                      <a:schemeClr val="bg1"/>
                    </a:solidFill>
                  </a:tcPr>
                </a:tc>
                <a:tc>
                  <a:txBody>
                    <a:bodyPr/>
                    <a:lstStyle/>
                    <a:p>
                      <a:pPr algn="l"/>
                      <a:r>
                        <a:rPr lang="en-US" altLang="ja-JP" sz="800" dirty="0" smtClean="0">
                          <a:latin typeface="ＭＳ ゴシック" panose="020B0609070205080204" pitchFamily="49" charset="-128"/>
                          <a:ea typeface="ＭＳ ゴシック" panose="020B0609070205080204" pitchFamily="49" charset="-128"/>
                        </a:rPr>
                        <a:t>N+1</a:t>
                      </a:r>
                      <a:r>
                        <a:rPr lang="ja-JP" altLang="en-US" sz="800" dirty="0" smtClean="0">
                          <a:latin typeface="ＭＳ ゴシック" panose="020B0609070205080204" pitchFamily="49" charset="-128"/>
                          <a:ea typeface="ＭＳ ゴシック" panose="020B0609070205080204" pitchFamily="49" charset="-128"/>
                        </a:rPr>
                        <a:t>日作成分</a:t>
                      </a:r>
                      <a:endParaRPr lang="en-US" altLang="ja-JP" sz="800" dirty="0" smtClean="0">
                        <a:latin typeface="ＭＳ ゴシック" panose="020B0609070205080204" pitchFamily="49" charset="-128"/>
                        <a:ea typeface="ＭＳ ゴシック" panose="020B0609070205080204" pitchFamily="49" charset="-128"/>
                      </a:endParaRPr>
                    </a:p>
                  </a:txBody>
                  <a:tcPr marL="27854" marR="27854" marT="25714" marB="2571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solidFill>
                      <a:schemeClr val="bg1"/>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en-US" altLang="ja-JP" sz="800" dirty="0" smtClean="0">
                          <a:latin typeface="ＭＳ ゴシック" panose="020B0609070205080204" pitchFamily="49" charset="-128"/>
                          <a:ea typeface="ＭＳ ゴシック" panose="020B0609070205080204" pitchFamily="49" charset="-128"/>
                        </a:rPr>
                        <a:t>N+1</a:t>
                      </a:r>
                      <a:r>
                        <a:rPr kumimoji="1" lang="ja-JP" altLang="en-US" sz="800" dirty="0" smtClean="0">
                          <a:latin typeface="ＭＳ ゴシック" panose="020B0609070205080204" pitchFamily="49" charset="-128"/>
                          <a:ea typeface="ＭＳ ゴシック" panose="020B0609070205080204" pitchFamily="49" charset="-128"/>
                        </a:rPr>
                        <a:t>日に更新</a:t>
                      </a:r>
                      <a:endParaRPr kumimoji="1" lang="en-US" altLang="ja-JP" sz="800" dirty="0" smtClean="0">
                        <a:latin typeface="ＭＳ ゴシック" panose="020B0609070205080204" pitchFamily="49" charset="-128"/>
                        <a:ea typeface="ＭＳ ゴシック" panose="020B0609070205080204" pitchFamily="49" charset="-128"/>
                      </a:endParaRPr>
                    </a:p>
                  </a:txBody>
                  <a:tcPr marL="27854" marR="27854" marT="25714" marB="2571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solidFill>
                      <a:schemeClr val="bg1"/>
                    </a:solidFill>
                  </a:tcPr>
                </a:tc>
                <a:tc>
                  <a:txBody>
                    <a:bodyPr/>
                    <a:lstStyle/>
                    <a:p>
                      <a:pPr algn="l"/>
                      <a:r>
                        <a:rPr lang="ja-JP" altLang="en-US" sz="800" dirty="0" smtClean="0">
                          <a:latin typeface="ＭＳ ゴシック" panose="020B0609070205080204" pitchFamily="49" charset="-128"/>
                          <a:ea typeface="ＭＳ ゴシック" panose="020B0609070205080204" pitchFamily="49" charset="-128"/>
                        </a:rPr>
                        <a:t>対応なし</a:t>
                      </a:r>
                      <a:endParaRPr lang="en-US" altLang="ja-JP" sz="800" dirty="0" smtClean="0">
                        <a:latin typeface="ＭＳ ゴシック" panose="020B0609070205080204" pitchFamily="49" charset="-128"/>
                        <a:ea typeface="ＭＳ ゴシック" panose="020B0609070205080204" pitchFamily="49" charset="-128"/>
                      </a:endParaRPr>
                    </a:p>
                    <a:p>
                      <a:pPr algn="l"/>
                      <a:r>
                        <a:rPr lang="en-US" altLang="ja-JP" sz="800" dirty="0" smtClean="0">
                          <a:latin typeface="ＭＳ ゴシック" panose="020B0609070205080204" pitchFamily="49" charset="-128"/>
                          <a:ea typeface="ＭＳ ゴシック" panose="020B0609070205080204" pitchFamily="49" charset="-128"/>
                        </a:rPr>
                        <a:t>*5</a:t>
                      </a:r>
                      <a:endParaRPr lang="ja-JP" altLang="en-US" sz="800" dirty="0">
                        <a:latin typeface="ＭＳ ゴシック" panose="020B0609070205080204" pitchFamily="49" charset="-128"/>
                        <a:ea typeface="ＭＳ ゴシック" panose="020B0609070205080204" pitchFamily="49" charset="-128"/>
                      </a:endParaRPr>
                    </a:p>
                  </a:txBody>
                  <a:tcPr marL="27854" marR="27854" marT="25714" marB="2571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solidFill>
                      <a:schemeClr val="bg1"/>
                    </a:solidFill>
                  </a:tcPr>
                </a:tc>
              </a:tr>
              <a:tr h="249132">
                <a:tc>
                  <a:txBody>
                    <a:bodyPr/>
                    <a:lstStyle/>
                    <a:p>
                      <a:pPr algn="r"/>
                      <a:r>
                        <a:rPr lang="en-US" altLang="ja-JP" sz="800" dirty="0" smtClean="0">
                          <a:latin typeface="ＭＳ ゴシック" panose="020B0609070205080204" pitchFamily="49" charset="-128"/>
                          <a:ea typeface="ＭＳ ゴシック" panose="020B0609070205080204" pitchFamily="49" charset="-128"/>
                        </a:rPr>
                        <a:t>7</a:t>
                      </a:r>
                    </a:p>
                  </a:txBody>
                  <a:tcPr marL="27854" marR="27854" marT="25714" marB="2571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endParaRPr kumimoji="1" lang="ja-JP" altLang="en-US"/>
                    </a:p>
                  </a:txBody>
                  <a:tcPr/>
                </a:tc>
                <a:tc vMerge="1">
                  <a:txBody>
                    <a:bodyPr/>
                    <a:lstStyle/>
                    <a:p>
                      <a:endParaRPr kumimoji="1" lang="ja-JP" altLang="en-US"/>
                    </a:p>
                  </a:txBody>
                  <a:tcPr/>
                </a:tc>
                <a:tc>
                  <a:txBody>
                    <a:bodyPr/>
                    <a:lstStyle/>
                    <a:p>
                      <a:pPr algn="l"/>
                      <a:r>
                        <a:rPr kumimoji="1" lang="ja-JP" altLang="en-US" sz="800" dirty="0" smtClean="0">
                          <a:latin typeface="ＭＳ ゴシック" panose="020B0609070205080204" pitchFamily="49" charset="-128"/>
                          <a:ea typeface="ＭＳ ゴシック" panose="020B0609070205080204" pitchFamily="49" charset="-128"/>
                        </a:rPr>
                        <a:t>アクセス</a:t>
                      </a:r>
                      <a:r>
                        <a:rPr kumimoji="1" lang="en-US" altLang="ja-JP" sz="800" dirty="0" smtClean="0">
                          <a:latin typeface="ＭＳ ゴシック" panose="020B0609070205080204" pitchFamily="49" charset="-128"/>
                          <a:ea typeface="ＭＳ ゴシック" panose="020B0609070205080204" pitchFamily="49" charset="-128"/>
                        </a:rPr>
                        <a:t>PF</a:t>
                      </a:r>
                      <a:r>
                        <a:rPr kumimoji="1" lang="ja-JP" altLang="en-US" sz="800" dirty="0" smtClean="0">
                          <a:latin typeface="ＭＳ ゴシック" panose="020B0609070205080204" pitchFamily="49" charset="-128"/>
                          <a:ea typeface="ＭＳ ゴシック" panose="020B0609070205080204" pitchFamily="49" charset="-128"/>
                        </a:rPr>
                        <a:t>で</a:t>
                      </a:r>
                      <a:r>
                        <a:rPr kumimoji="1" lang="en-US" altLang="ja-JP" sz="800" dirty="0" smtClean="0">
                          <a:latin typeface="ＭＳ ゴシック" panose="020B0609070205080204" pitchFamily="49" charset="-128"/>
                          <a:ea typeface="ＭＳ ゴシック" panose="020B0609070205080204" pitchFamily="49" charset="-128"/>
                        </a:rPr>
                        <a:t>DB</a:t>
                      </a:r>
                      <a:r>
                        <a:rPr kumimoji="1" lang="ja-JP" altLang="en-US" sz="800" dirty="0" smtClean="0">
                          <a:latin typeface="ＭＳ ゴシック" panose="020B0609070205080204" pitchFamily="49" charset="-128"/>
                          <a:ea typeface="ＭＳ ゴシック" panose="020B0609070205080204" pitchFamily="49" charset="-128"/>
                        </a:rPr>
                        <a:t>反映エラー</a:t>
                      </a:r>
                      <a:endParaRPr kumimoji="1" lang="ja-JP" altLang="en-US" sz="800" dirty="0">
                        <a:latin typeface="ＭＳ ゴシック" panose="020B0609070205080204" pitchFamily="49" charset="-128"/>
                        <a:ea typeface="ＭＳ ゴシック" panose="020B0609070205080204" pitchFamily="49" charset="-128"/>
                      </a:endParaRPr>
                    </a:p>
                  </a:txBody>
                  <a:tcPr marL="27854" marR="27854" marT="25714" marB="25714">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kumimoji="1" lang="en-US" altLang="ja-JP" sz="800" dirty="0" smtClean="0">
                          <a:latin typeface="ＭＳ ゴシック" panose="020B0609070205080204" pitchFamily="49" charset="-128"/>
                          <a:ea typeface="ＭＳ ゴシック" panose="020B0609070205080204" pitchFamily="49" charset="-128"/>
                        </a:rPr>
                        <a:t>N</a:t>
                      </a:r>
                      <a:r>
                        <a:rPr kumimoji="1" lang="ja-JP" altLang="en-US" sz="800" dirty="0" smtClean="0">
                          <a:latin typeface="ＭＳ ゴシック" panose="020B0609070205080204" pitchFamily="49" charset="-128"/>
                          <a:ea typeface="ＭＳ ゴシック" panose="020B0609070205080204" pitchFamily="49" charset="-128"/>
                        </a:rPr>
                        <a:t>日作成分</a:t>
                      </a:r>
                      <a:endParaRPr kumimoji="1" lang="ja-JP" altLang="en-US" sz="800" dirty="0">
                        <a:latin typeface="ＭＳ ゴシック" panose="020B0609070205080204" pitchFamily="49" charset="-128"/>
                        <a:ea typeface="ＭＳ ゴシック" panose="020B0609070205080204" pitchFamily="49" charset="-128"/>
                      </a:endParaRPr>
                    </a:p>
                  </a:txBody>
                  <a:tcPr marL="27854" marR="27854" marT="25714" marB="2571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kumimoji="1" lang="ja-JP" altLang="en-US" sz="800" dirty="0" smtClean="0">
                          <a:latin typeface="ＭＳ ゴシック" panose="020B0609070205080204" pitchFamily="49" charset="-128"/>
                          <a:ea typeface="ＭＳ ゴシック" panose="020B0609070205080204" pitchFamily="49" charset="-128"/>
                        </a:rPr>
                        <a:t>対応なし</a:t>
                      </a:r>
                      <a:endParaRPr kumimoji="1" lang="ja-JP" altLang="en-US" sz="800" dirty="0">
                        <a:latin typeface="ＭＳ ゴシック" panose="020B0609070205080204" pitchFamily="49" charset="-128"/>
                        <a:ea typeface="ＭＳ ゴシック" panose="020B0609070205080204" pitchFamily="49" charset="-128"/>
                      </a:endParaRPr>
                    </a:p>
                  </a:txBody>
                  <a:tcPr marL="27854" marR="27854" marT="25714" marB="2571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kumimoji="1" lang="ja-JP" altLang="en-US" sz="800" dirty="0" smtClean="0">
                          <a:latin typeface="ＭＳ ゴシック" panose="020B0609070205080204" pitchFamily="49" charset="-128"/>
                          <a:ea typeface="ＭＳ ゴシック" panose="020B0609070205080204" pitchFamily="49" charset="-128"/>
                        </a:rPr>
                        <a:t>なし</a:t>
                      </a:r>
                      <a:endParaRPr kumimoji="1" lang="en-US" altLang="ja-JP" sz="800" dirty="0" smtClean="0">
                        <a:latin typeface="ＭＳ ゴシック" panose="020B0609070205080204" pitchFamily="49" charset="-128"/>
                        <a:ea typeface="ＭＳ ゴシック" panose="020B0609070205080204" pitchFamily="49" charset="-128"/>
                      </a:endParaRPr>
                    </a:p>
                    <a:p>
                      <a:r>
                        <a:rPr kumimoji="1" lang="en-US" altLang="ja-JP" sz="800" dirty="0" smtClean="0">
                          <a:latin typeface="ＭＳ ゴシック" panose="020B0609070205080204" pitchFamily="49" charset="-128"/>
                          <a:ea typeface="ＭＳ ゴシック" panose="020B0609070205080204" pitchFamily="49" charset="-128"/>
                        </a:rPr>
                        <a:t>(</a:t>
                      </a:r>
                      <a:r>
                        <a:rPr kumimoji="1" lang="ja-JP" altLang="en-US" sz="800" dirty="0" smtClean="0">
                          <a:latin typeface="ＭＳ ゴシック" panose="020B0609070205080204" pitchFamily="49" charset="-128"/>
                          <a:ea typeface="ＭＳ ゴシック" panose="020B0609070205080204" pitchFamily="49" charset="-128"/>
                        </a:rPr>
                        <a:t>エラー出力</a:t>
                      </a:r>
                      <a:r>
                        <a:rPr kumimoji="1" lang="en-US" altLang="ja-JP" sz="800" dirty="0" smtClean="0">
                          <a:latin typeface="ＭＳ ゴシック" panose="020B0609070205080204" pitchFamily="49" charset="-128"/>
                          <a:ea typeface="ＭＳ ゴシック" panose="020B0609070205080204" pitchFamily="49" charset="-128"/>
                        </a:rPr>
                        <a:t>)</a:t>
                      </a:r>
                    </a:p>
                    <a:p>
                      <a:r>
                        <a:rPr kumimoji="1" lang="en-US" altLang="ja-JP" sz="800" dirty="0" smtClean="0">
                          <a:latin typeface="ＭＳ ゴシック" panose="020B0609070205080204" pitchFamily="49" charset="-128"/>
                          <a:ea typeface="ＭＳ ゴシック" panose="020B0609070205080204" pitchFamily="49" charset="-128"/>
                        </a:rPr>
                        <a:t>*2</a:t>
                      </a:r>
                      <a:endParaRPr kumimoji="1" lang="ja-JP" altLang="en-US" sz="800" dirty="0">
                        <a:latin typeface="ＭＳ ゴシック" panose="020B0609070205080204" pitchFamily="49" charset="-128"/>
                        <a:ea typeface="ＭＳ ゴシック" panose="020B0609070205080204" pitchFamily="49" charset="-128"/>
                      </a:endParaRPr>
                    </a:p>
                  </a:txBody>
                  <a:tcPr marL="27854" marR="27854" marT="25714" marB="2571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kumimoji="1" lang="ja-JP" altLang="en-US" sz="800" dirty="0" smtClean="0">
                          <a:latin typeface="ＭＳ ゴシック" panose="020B0609070205080204" pitchFamily="49" charset="-128"/>
                          <a:ea typeface="ＭＳ ゴシック" panose="020B0609070205080204" pitchFamily="49" charset="-128"/>
                        </a:rPr>
                        <a:t>なし</a:t>
                      </a:r>
                      <a:endParaRPr kumimoji="1" lang="ja-JP" altLang="en-US" sz="800" dirty="0">
                        <a:latin typeface="ＭＳ ゴシック" panose="020B0609070205080204" pitchFamily="49" charset="-128"/>
                        <a:ea typeface="ＭＳ ゴシック" panose="020B0609070205080204" pitchFamily="49" charset="-128"/>
                      </a:endParaRPr>
                    </a:p>
                  </a:txBody>
                  <a:tcPr marL="27854" marR="27854" marT="25714" marB="2571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kumimoji="1" lang="ja-JP" altLang="en-US" sz="800" dirty="0" smtClean="0">
                          <a:latin typeface="ＭＳ ゴシック" panose="020B0609070205080204" pitchFamily="49" charset="-128"/>
                          <a:ea typeface="ＭＳ ゴシック" panose="020B0609070205080204" pitchFamily="49" charset="-128"/>
                        </a:rPr>
                        <a:t>エラー内容を確認し対応</a:t>
                      </a:r>
                      <a:endParaRPr kumimoji="1" lang="ja-JP" altLang="en-US" sz="800" dirty="0">
                        <a:latin typeface="ＭＳ ゴシック" panose="020B0609070205080204" pitchFamily="49" charset="-128"/>
                        <a:ea typeface="ＭＳ ゴシック" panose="020B0609070205080204" pitchFamily="49" charset="-128"/>
                      </a:endParaRPr>
                    </a:p>
                  </a:txBody>
                  <a:tcPr marL="27854" marR="27854" marT="25714" marB="2571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kumimoji="1" lang="en-US" altLang="ja-JP" sz="800" dirty="0" smtClean="0">
                          <a:latin typeface="ＭＳ ゴシック" panose="020B0609070205080204" pitchFamily="49" charset="-128"/>
                          <a:ea typeface="ＭＳ ゴシック" panose="020B0609070205080204" pitchFamily="49" charset="-128"/>
                        </a:rPr>
                        <a:t>N+1</a:t>
                      </a:r>
                      <a:r>
                        <a:rPr kumimoji="1" lang="ja-JP" altLang="en-US" sz="800" dirty="0" smtClean="0">
                          <a:latin typeface="ＭＳ ゴシック" panose="020B0609070205080204" pitchFamily="49" charset="-128"/>
                          <a:ea typeface="ＭＳ ゴシック" panose="020B0609070205080204" pitchFamily="49" charset="-128"/>
                        </a:rPr>
                        <a:t>日作成分</a:t>
                      </a:r>
                      <a:endParaRPr kumimoji="1" lang="ja-JP" altLang="en-US" sz="800" dirty="0">
                        <a:latin typeface="ＭＳ ゴシック" panose="020B0609070205080204" pitchFamily="49" charset="-128"/>
                        <a:ea typeface="ＭＳ ゴシック" panose="020B0609070205080204" pitchFamily="49" charset="-128"/>
                      </a:endParaRPr>
                    </a:p>
                  </a:txBody>
                  <a:tcPr marL="27854" marR="27854" marT="25714" marB="2571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kumimoji="1" lang="ja-JP" altLang="en-US" sz="800" dirty="0" smtClean="0">
                          <a:latin typeface="ＭＳ ゴシック" panose="020B0609070205080204" pitchFamily="49" charset="-128"/>
                          <a:ea typeface="ＭＳ ゴシック" panose="020B0609070205080204" pitchFamily="49" charset="-128"/>
                        </a:rPr>
                        <a:t>対応なし</a:t>
                      </a:r>
                      <a:endParaRPr kumimoji="1" lang="ja-JP" altLang="en-US" sz="800" dirty="0">
                        <a:latin typeface="ＭＳ ゴシック" panose="020B0609070205080204" pitchFamily="49" charset="-128"/>
                        <a:ea typeface="ＭＳ ゴシック" panose="020B0609070205080204" pitchFamily="49" charset="-128"/>
                      </a:endParaRPr>
                    </a:p>
                  </a:txBody>
                  <a:tcPr marL="27854" marR="27854" marT="25714" marB="2571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kumimoji="1" lang="en-US" altLang="ja-JP" sz="800" dirty="0" smtClean="0">
                          <a:latin typeface="ＭＳ ゴシック" panose="020B0609070205080204" pitchFamily="49" charset="-128"/>
                          <a:ea typeface="ＭＳ ゴシック" panose="020B0609070205080204" pitchFamily="49" charset="-128"/>
                        </a:rPr>
                        <a:t>N</a:t>
                      </a:r>
                      <a:r>
                        <a:rPr kumimoji="1" lang="ja-JP" altLang="en-US" sz="800" dirty="0" smtClean="0">
                          <a:latin typeface="ＭＳ ゴシック" panose="020B0609070205080204" pitchFamily="49" charset="-128"/>
                          <a:ea typeface="ＭＳ ゴシック" panose="020B0609070205080204" pitchFamily="49" charset="-128"/>
                        </a:rPr>
                        <a:t>日作成分</a:t>
                      </a:r>
                      <a:endParaRPr kumimoji="1" lang="en-US" altLang="ja-JP" sz="800" dirty="0" smtClean="0">
                        <a:latin typeface="ＭＳ ゴシック" panose="020B0609070205080204" pitchFamily="49" charset="-128"/>
                        <a:ea typeface="ＭＳ ゴシック" panose="020B0609070205080204" pitchFamily="49" charset="-128"/>
                      </a:endParaRPr>
                    </a:p>
                    <a:p>
                      <a:r>
                        <a:rPr kumimoji="1" lang="ja-JP" altLang="en-US" sz="800" dirty="0" smtClean="0">
                          <a:latin typeface="ＭＳ ゴシック" panose="020B0609070205080204" pitchFamily="49" charset="-128"/>
                          <a:ea typeface="ＭＳ ゴシック" panose="020B0609070205080204" pitchFamily="49" charset="-128"/>
                        </a:rPr>
                        <a:t>および</a:t>
                      </a:r>
                      <a:endParaRPr kumimoji="1" lang="en-US" altLang="ja-JP" sz="800" dirty="0" smtClean="0">
                        <a:latin typeface="ＭＳ ゴシック" panose="020B0609070205080204" pitchFamily="49" charset="-128"/>
                        <a:ea typeface="ＭＳ ゴシック" panose="020B0609070205080204" pitchFamily="49" charset="-128"/>
                      </a:endParaRPr>
                    </a:p>
                    <a:p>
                      <a:r>
                        <a:rPr kumimoji="1" lang="en-US" altLang="ja-JP" sz="800" dirty="0" smtClean="0">
                          <a:latin typeface="ＭＳ ゴシック" panose="020B0609070205080204" pitchFamily="49" charset="-128"/>
                          <a:ea typeface="ＭＳ ゴシック" panose="020B0609070205080204" pitchFamily="49" charset="-128"/>
                        </a:rPr>
                        <a:t>N+1</a:t>
                      </a:r>
                      <a:r>
                        <a:rPr kumimoji="1" lang="ja-JP" altLang="en-US" sz="800" dirty="0" smtClean="0">
                          <a:latin typeface="ＭＳ ゴシック" panose="020B0609070205080204" pitchFamily="49" charset="-128"/>
                          <a:ea typeface="ＭＳ ゴシック" panose="020B0609070205080204" pitchFamily="49" charset="-128"/>
                        </a:rPr>
                        <a:t>日作成分</a:t>
                      </a:r>
                      <a:endParaRPr kumimoji="1" lang="en-US" altLang="ja-JP" sz="800" dirty="0" smtClean="0">
                        <a:latin typeface="ＭＳ ゴシック" panose="020B0609070205080204" pitchFamily="49" charset="-128"/>
                        <a:ea typeface="ＭＳ ゴシック" panose="020B0609070205080204" pitchFamily="49" charset="-128"/>
                      </a:endParaRPr>
                    </a:p>
                    <a:p>
                      <a:r>
                        <a:rPr kumimoji="1" lang="en-US" altLang="ja-JP" sz="800" dirty="0" smtClean="0">
                          <a:latin typeface="ＭＳ ゴシック" panose="020B0609070205080204" pitchFamily="49" charset="-128"/>
                          <a:ea typeface="ＭＳ ゴシック" panose="020B0609070205080204" pitchFamily="49" charset="-128"/>
                        </a:rPr>
                        <a:t>*6</a:t>
                      </a:r>
                    </a:p>
                  </a:txBody>
                  <a:tcPr marL="27854" marR="27854" marT="25714" marB="2571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kumimoji="1" lang="en-US" altLang="ja-JP" sz="800" dirty="0" smtClean="0">
                          <a:latin typeface="ＭＳ ゴシック" panose="020B0609070205080204" pitchFamily="49" charset="-128"/>
                          <a:ea typeface="ＭＳ ゴシック" panose="020B0609070205080204" pitchFamily="49" charset="-128"/>
                        </a:rPr>
                        <a:t>N+1</a:t>
                      </a:r>
                      <a:r>
                        <a:rPr kumimoji="1" lang="ja-JP" altLang="en-US" sz="800" dirty="0" smtClean="0">
                          <a:latin typeface="ＭＳ ゴシック" panose="020B0609070205080204" pitchFamily="49" charset="-128"/>
                          <a:ea typeface="ＭＳ ゴシック" panose="020B0609070205080204" pitchFamily="49" charset="-128"/>
                        </a:rPr>
                        <a:t>日に更新</a:t>
                      </a:r>
                      <a:endParaRPr kumimoji="1" lang="ja-JP" altLang="en-US" sz="800" dirty="0">
                        <a:latin typeface="ＭＳ ゴシック" panose="020B0609070205080204" pitchFamily="49" charset="-128"/>
                        <a:ea typeface="ＭＳ ゴシック" panose="020B0609070205080204" pitchFamily="49" charset="-128"/>
                      </a:endParaRPr>
                    </a:p>
                  </a:txBody>
                  <a:tcPr marL="27854" marR="27854" marT="25714" marB="2571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kumimoji="1" lang="en-US" altLang="ja-JP" sz="800" dirty="0" smtClean="0">
                          <a:latin typeface="ＭＳ ゴシック" panose="020B0609070205080204" pitchFamily="49" charset="-128"/>
                          <a:ea typeface="ＭＳ ゴシック" panose="020B0609070205080204" pitchFamily="49" charset="-128"/>
                        </a:rPr>
                        <a:t>N</a:t>
                      </a:r>
                      <a:r>
                        <a:rPr kumimoji="1" lang="ja-JP" altLang="en-US" sz="800" dirty="0" smtClean="0">
                          <a:latin typeface="ＭＳ ゴシック" panose="020B0609070205080204" pitchFamily="49" charset="-128"/>
                          <a:ea typeface="ＭＳ ゴシック" panose="020B0609070205080204" pitchFamily="49" charset="-128"/>
                        </a:rPr>
                        <a:t>日作成分ファイルは取得済ファイルを手動で</a:t>
                      </a:r>
                      <a:r>
                        <a:rPr kumimoji="1" lang="en-US" altLang="ja-JP" sz="800" dirty="0" smtClean="0">
                          <a:latin typeface="ＭＳ ゴシック" panose="020B0609070205080204" pitchFamily="49" charset="-128"/>
                          <a:ea typeface="ＭＳ ゴシック" panose="020B0609070205080204" pitchFamily="49" charset="-128"/>
                        </a:rPr>
                        <a:t>DB</a:t>
                      </a:r>
                      <a:r>
                        <a:rPr kumimoji="1" lang="ja-JP" altLang="en-US" sz="800" dirty="0" smtClean="0">
                          <a:latin typeface="ＭＳ ゴシック" panose="020B0609070205080204" pitchFamily="49" charset="-128"/>
                          <a:ea typeface="ＭＳ ゴシック" panose="020B0609070205080204" pitchFamily="49" charset="-128"/>
                        </a:rPr>
                        <a:t>反映</a:t>
                      </a:r>
                      <a:endParaRPr kumimoji="1" lang="ja-JP" altLang="en-US" sz="800" dirty="0">
                        <a:latin typeface="ＭＳ ゴシック" panose="020B0609070205080204" pitchFamily="49" charset="-128"/>
                        <a:ea typeface="ＭＳ ゴシック" panose="020B0609070205080204" pitchFamily="49" charset="-128"/>
                      </a:endParaRPr>
                    </a:p>
                  </a:txBody>
                  <a:tcPr marL="27854" marR="27854" marT="25714" marB="2571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295483">
                <a:tc gridSpan="14">
                  <a:txBody>
                    <a:bodyPr/>
                    <a:lstStyle/>
                    <a:p>
                      <a:pPr algn="l"/>
                      <a:r>
                        <a:rPr lang="ja-JP" altLang="en-US" sz="800" dirty="0" smtClean="0">
                          <a:latin typeface="ＭＳ ゴシック" panose="020B0609070205080204" pitchFamily="49" charset="-128"/>
                          <a:ea typeface="ＭＳ ゴシック" panose="020B0609070205080204" pitchFamily="49" charset="-128"/>
                        </a:rPr>
                        <a:t>注） </a:t>
                      </a:r>
                      <a:r>
                        <a:rPr lang="en-US" altLang="ja-JP" sz="800" dirty="0" smtClean="0">
                          <a:latin typeface="ＭＳ ゴシック" panose="020B0609070205080204" pitchFamily="49" charset="-128"/>
                          <a:ea typeface="ＭＳ ゴシック" panose="020B0609070205080204" pitchFamily="49" charset="-128"/>
                        </a:rPr>
                        <a:t>*1</a:t>
                      </a:r>
                      <a:r>
                        <a:rPr lang="ja-JP" altLang="en-US" sz="800" dirty="0" smtClean="0">
                          <a:latin typeface="ＭＳ ゴシック" panose="020B0609070205080204" pitchFamily="49" charset="-128"/>
                          <a:ea typeface="ＭＳ ゴシック" panose="020B0609070205080204" pitchFamily="49" charset="-128"/>
                        </a:rPr>
                        <a:t>：前提条件として</a:t>
                      </a:r>
                      <a:r>
                        <a:rPr lang="en-US" altLang="ja-JP" sz="800" dirty="0" smtClean="0">
                          <a:latin typeface="ＭＳ ゴシック" panose="020B0609070205080204" pitchFamily="49" charset="-128"/>
                          <a:ea typeface="ＭＳ ゴシック" panose="020B0609070205080204" pitchFamily="49" charset="-128"/>
                        </a:rPr>
                        <a:t>N</a:t>
                      </a:r>
                      <a:r>
                        <a:rPr lang="ja-JP" altLang="en-US" sz="800" dirty="0" smtClean="0">
                          <a:latin typeface="ＭＳ ゴシック" panose="020B0609070205080204" pitchFamily="49" charset="-128"/>
                          <a:ea typeface="ＭＳ ゴシック" panose="020B0609070205080204" pitchFamily="49" charset="-128"/>
                        </a:rPr>
                        <a:t>日分ファイル取込前の最終反映年月日は</a:t>
                      </a:r>
                      <a:r>
                        <a:rPr lang="en-US" altLang="ja-JP" sz="800" dirty="0" smtClean="0">
                          <a:latin typeface="ＭＳ ゴシック" panose="020B0609070205080204" pitchFamily="49" charset="-128"/>
                          <a:ea typeface="ＭＳ ゴシック" panose="020B0609070205080204" pitchFamily="49" charset="-128"/>
                        </a:rPr>
                        <a:t>N-1</a:t>
                      </a:r>
                      <a:r>
                        <a:rPr lang="ja-JP" altLang="en-US" sz="800" dirty="0" smtClean="0">
                          <a:latin typeface="ＭＳ ゴシック" panose="020B0609070205080204" pitchFamily="49" charset="-128"/>
                          <a:ea typeface="ＭＳ ゴシック" panose="020B0609070205080204" pitchFamily="49" charset="-128"/>
                        </a:rPr>
                        <a:t>日とする。</a:t>
                      </a:r>
                      <a:endParaRPr lang="en-US" altLang="ja-JP" sz="800" dirty="0" smtClean="0">
                        <a:latin typeface="ＭＳ ゴシック" panose="020B0609070205080204" pitchFamily="49" charset="-128"/>
                        <a:ea typeface="ＭＳ ゴシック" panose="020B0609070205080204" pitchFamily="49" charset="-128"/>
                      </a:endParaRPr>
                    </a:p>
                    <a:p>
                      <a:pPr algn="l"/>
                      <a:r>
                        <a:rPr lang="ja-JP" altLang="en-US" sz="800" dirty="0" smtClean="0">
                          <a:latin typeface="ＭＳ ゴシック" panose="020B0609070205080204" pitchFamily="49" charset="-128"/>
                          <a:ea typeface="ＭＳ ゴシック" panose="020B0609070205080204" pitchFamily="49" charset="-128"/>
                        </a:rPr>
                        <a:t>　　 </a:t>
                      </a:r>
                      <a:r>
                        <a:rPr lang="en-US" altLang="ja-JP" sz="800" dirty="0" smtClean="0">
                          <a:latin typeface="ＭＳ ゴシック" panose="020B0609070205080204" pitchFamily="49" charset="-128"/>
                          <a:ea typeface="ＭＳ ゴシック" panose="020B0609070205080204" pitchFamily="49" charset="-128"/>
                        </a:rPr>
                        <a:t>*2</a:t>
                      </a:r>
                      <a:r>
                        <a:rPr lang="ja-JP" altLang="en-US" sz="800" dirty="0" smtClean="0">
                          <a:latin typeface="ＭＳ ゴシック" panose="020B0609070205080204" pitchFamily="49" charset="-128"/>
                          <a:ea typeface="ＭＳ ゴシック" panose="020B0609070205080204" pitchFamily="49" charset="-128"/>
                        </a:rPr>
                        <a:t>：エラーが発生しない</a:t>
                      </a:r>
                      <a:r>
                        <a:rPr lang="en-US" altLang="ja-JP" sz="800" dirty="0" smtClean="0">
                          <a:latin typeface="ＭＳ ゴシック" panose="020B0609070205080204" pitchFamily="49" charset="-128"/>
                          <a:ea typeface="ＭＳ ゴシック" panose="020B0609070205080204" pitchFamily="49" charset="-128"/>
                        </a:rPr>
                        <a:t>DC</a:t>
                      </a:r>
                      <a:r>
                        <a:rPr lang="ja-JP" altLang="en-US" sz="800" dirty="0" smtClean="0">
                          <a:latin typeface="ＭＳ ゴシック" panose="020B0609070205080204" pitchFamily="49" charset="-128"/>
                          <a:ea typeface="ＭＳ ゴシック" panose="020B0609070205080204" pitchFamily="49" charset="-128"/>
                        </a:rPr>
                        <a:t>は正常に取得・反映を実施する。</a:t>
                      </a:r>
                      <a:endParaRPr lang="en-US" altLang="ja-JP" sz="800" dirty="0" smtClean="0">
                        <a:latin typeface="ＭＳ ゴシック" panose="020B0609070205080204" pitchFamily="49" charset="-128"/>
                        <a:ea typeface="ＭＳ ゴシック" panose="020B0609070205080204" pitchFamily="49" charset="-128"/>
                      </a:endParaRPr>
                    </a:p>
                    <a:p>
                      <a:pPr algn="l"/>
                      <a:r>
                        <a:rPr lang="ja-JP" altLang="en-US" sz="800" dirty="0" smtClean="0">
                          <a:latin typeface="ＭＳ ゴシック" panose="020B0609070205080204" pitchFamily="49" charset="-128"/>
                          <a:ea typeface="ＭＳ ゴシック" panose="020B0609070205080204" pitchFamily="49" charset="-128"/>
                        </a:rPr>
                        <a:t>　　</a:t>
                      </a:r>
                      <a:r>
                        <a:rPr lang="ja-JP" altLang="en-US" sz="800" baseline="0" dirty="0" smtClean="0">
                          <a:latin typeface="ＭＳ ゴシック" panose="020B0609070205080204" pitchFamily="49" charset="-128"/>
                          <a:ea typeface="ＭＳ ゴシック" panose="020B0609070205080204" pitchFamily="49" charset="-128"/>
                        </a:rPr>
                        <a:t> </a:t>
                      </a:r>
                      <a:r>
                        <a:rPr lang="en-US" altLang="ja-JP" sz="800" dirty="0" smtClean="0">
                          <a:latin typeface="ＭＳ ゴシック" panose="020B0609070205080204" pitchFamily="49" charset="-128"/>
                          <a:ea typeface="ＭＳ ゴシック" panose="020B0609070205080204" pitchFamily="49" charset="-128"/>
                        </a:rPr>
                        <a:t>*3</a:t>
                      </a:r>
                      <a:r>
                        <a:rPr lang="ja-JP" altLang="en-US" sz="800" dirty="0" smtClean="0">
                          <a:latin typeface="ＭＳ ゴシック" panose="020B0609070205080204" pitchFamily="49" charset="-128"/>
                          <a:ea typeface="ＭＳ ゴシック" panose="020B0609070205080204" pitchFamily="49" charset="-128"/>
                        </a:rPr>
                        <a:t>：ファイルの型・桁･必須チェックエラーの場合、エラーレコード以外は取り込む。</a:t>
                      </a:r>
                      <a:endParaRPr lang="en-US" altLang="ja-JP" sz="800" dirty="0" smtClean="0">
                        <a:latin typeface="ＭＳ ゴシック" panose="020B0609070205080204" pitchFamily="49" charset="-128"/>
                        <a:ea typeface="ＭＳ ゴシック" panose="020B0609070205080204" pitchFamily="49" charset="-128"/>
                      </a:endParaRPr>
                    </a:p>
                    <a:p>
                      <a:pPr algn="l"/>
                      <a:r>
                        <a:rPr lang="ja-JP" altLang="en-US" sz="800" dirty="0" smtClean="0">
                          <a:latin typeface="ＭＳ ゴシック" panose="020B0609070205080204" pitchFamily="49" charset="-128"/>
                          <a:ea typeface="ＭＳ ゴシック" panose="020B0609070205080204" pitchFamily="49" charset="-128"/>
                        </a:rPr>
                        <a:t>　　 </a:t>
                      </a:r>
                      <a:r>
                        <a:rPr lang="en-US" altLang="ja-JP" sz="800" dirty="0" smtClean="0">
                          <a:latin typeface="ＭＳ ゴシック" panose="020B0609070205080204" pitchFamily="49" charset="-128"/>
                          <a:ea typeface="ＭＳ ゴシック" panose="020B0609070205080204" pitchFamily="49" charset="-128"/>
                        </a:rPr>
                        <a:t>*4</a:t>
                      </a:r>
                      <a:r>
                        <a:rPr lang="ja-JP" altLang="en-US" sz="800" dirty="0" smtClean="0">
                          <a:latin typeface="ＭＳ ゴシック" panose="020B0609070205080204" pitchFamily="49" charset="-128"/>
                          <a:ea typeface="ＭＳ ゴシック" panose="020B0609070205080204" pitchFamily="49" charset="-128"/>
                        </a:rPr>
                        <a:t>：エラー原因によっては、データ修正・再送信の対応を行う。</a:t>
                      </a:r>
                      <a:endParaRPr lang="en-US" altLang="ja-JP" sz="800" dirty="0" smtClean="0">
                        <a:latin typeface="ＭＳ ゴシック" panose="020B0609070205080204" pitchFamily="49" charset="-128"/>
                        <a:ea typeface="ＭＳ ゴシック" panose="020B0609070205080204" pitchFamily="49" charset="-128"/>
                      </a:endParaRPr>
                    </a:p>
                    <a:p>
                      <a:pPr algn="l"/>
                      <a:r>
                        <a:rPr lang="ja-JP" altLang="en-US" sz="800" dirty="0" smtClean="0">
                          <a:latin typeface="ＭＳ ゴシック" panose="020B0609070205080204" pitchFamily="49" charset="-128"/>
                          <a:ea typeface="ＭＳ ゴシック" panose="020B0609070205080204" pitchFamily="49" charset="-128"/>
                        </a:rPr>
                        <a:t>　　</a:t>
                      </a:r>
                      <a:r>
                        <a:rPr lang="ja-JP" altLang="en-US" sz="800" baseline="0" dirty="0" smtClean="0">
                          <a:latin typeface="ＭＳ ゴシック" panose="020B0609070205080204" pitchFamily="49" charset="-128"/>
                          <a:ea typeface="ＭＳ ゴシック" panose="020B0609070205080204" pitchFamily="49" charset="-128"/>
                        </a:rPr>
                        <a:t> </a:t>
                      </a:r>
                      <a:r>
                        <a:rPr lang="en-US" altLang="ja-JP" sz="800" baseline="0" dirty="0" smtClean="0">
                          <a:latin typeface="ＭＳ ゴシック" panose="020B0609070205080204" pitchFamily="49" charset="-128"/>
                          <a:ea typeface="ＭＳ ゴシック" panose="020B0609070205080204" pitchFamily="49" charset="-128"/>
                        </a:rPr>
                        <a:t>*5</a:t>
                      </a:r>
                      <a:r>
                        <a:rPr lang="ja-JP" altLang="en-US" sz="800" baseline="0" dirty="0" smtClean="0">
                          <a:latin typeface="ＭＳ ゴシック" panose="020B0609070205080204" pitchFamily="49" charset="-128"/>
                          <a:ea typeface="ＭＳ ゴシック" panose="020B0609070205080204" pitchFamily="49" charset="-128"/>
                        </a:rPr>
                        <a:t>：エラー原因によっては、修正データの取込み対応を行う。</a:t>
                      </a:r>
                      <a:endParaRPr lang="en-US" altLang="ja-JP" sz="800" baseline="0" dirty="0" smtClean="0">
                        <a:latin typeface="ＭＳ ゴシック" panose="020B0609070205080204" pitchFamily="49" charset="-128"/>
                        <a:ea typeface="ＭＳ ゴシック" panose="020B0609070205080204" pitchFamily="49" charset="-128"/>
                      </a:endParaRPr>
                    </a:p>
                    <a:p>
                      <a:pPr algn="l"/>
                      <a:r>
                        <a:rPr lang="ja-JP" altLang="en-US" sz="800" baseline="0" dirty="0" smtClean="0">
                          <a:latin typeface="ＭＳ ゴシック" panose="020B0609070205080204" pitchFamily="49" charset="-128"/>
                          <a:ea typeface="ＭＳ ゴシック" panose="020B0609070205080204" pitchFamily="49" charset="-128"/>
                        </a:rPr>
                        <a:t>　　 </a:t>
                      </a:r>
                      <a:r>
                        <a:rPr lang="en-US" altLang="ja-JP" sz="800" baseline="0" dirty="0" smtClean="0">
                          <a:latin typeface="ＭＳ ゴシック" panose="020B0609070205080204" pitchFamily="49" charset="-128"/>
                          <a:ea typeface="ＭＳ ゴシック" panose="020B0609070205080204" pitchFamily="49" charset="-128"/>
                        </a:rPr>
                        <a:t>*6</a:t>
                      </a:r>
                      <a:r>
                        <a:rPr lang="ja-JP" altLang="en-US" sz="800" baseline="0" dirty="0" smtClean="0">
                          <a:latin typeface="ＭＳ ゴシック" panose="020B0609070205080204" pitchFamily="49" charset="-128"/>
                          <a:ea typeface="ＭＳ ゴシック" panose="020B0609070205080204" pitchFamily="49" charset="-128"/>
                        </a:rPr>
                        <a:t>：</a:t>
                      </a:r>
                      <a:r>
                        <a:rPr lang="en-US" altLang="ja-JP" sz="800" baseline="0" dirty="0" smtClean="0">
                          <a:latin typeface="ＭＳ ゴシック" panose="020B0609070205080204" pitchFamily="49" charset="-128"/>
                          <a:ea typeface="ＭＳ ゴシック" panose="020B0609070205080204" pitchFamily="49" charset="-128"/>
                        </a:rPr>
                        <a:t>N</a:t>
                      </a:r>
                      <a:r>
                        <a:rPr lang="ja-JP" altLang="en-US" sz="800" baseline="0" dirty="0" smtClean="0">
                          <a:latin typeface="ＭＳ ゴシック" panose="020B0609070205080204" pitchFamily="49" charset="-128"/>
                          <a:ea typeface="ＭＳ ゴシック" panose="020B0609070205080204" pitchFamily="49" charset="-128"/>
                        </a:rPr>
                        <a:t>日作成分は再取得しない</a:t>
                      </a:r>
                      <a:r>
                        <a:rPr lang="en-US" altLang="ja-JP" sz="800" baseline="0" dirty="0" smtClean="0">
                          <a:latin typeface="ＭＳ ゴシック" panose="020B0609070205080204" pitchFamily="49" charset="-128"/>
                          <a:ea typeface="ＭＳ ゴシック" panose="020B0609070205080204" pitchFamily="49" charset="-128"/>
                        </a:rPr>
                        <a:t>(</a:t>
                      </a:r>
                      <a:r>
                        <a:rPr lang="ja-JP" altLang="en-US" sz="800" baseline="0" dirty="0" smtClean="0">
                          <a:latin typeface="ＭＳ ゴシック" panose="020B0609070205080204" pitchFamily="49" charset="-128"/>
                          <a:ea typeface="ＭＳ ゴシック" panose="020B0609070205080204" pitchFamily="49" charset="-128"/>
                        </a:rPr>
                        <a:t>前日取得済みファイルを利用して</a:t>
                      </a:r>
                      <a:r>
                        <a:rPr lang="en-US" altLang="ja-JP" sz="800" baseline="0" dirty="0" smtClean="0">
                          <a:latin typeface="ＭＳ ゴシック" panose="020B0609070205080204" pitchFamily="49" charset="-128"/>
                          <a:ea typeface="ＭＳ ゴシック" panose="020B0609070205080204" pitchFamily="49" charset="-128"/>
                        </a:rPr>
                        <a:t>DB</a:t>
                      </a:r>
                      <a:r>
                        <a:rPr lang="ja-JP" altLang="en-US" sz="800" baseline="0" dirty="0" smtClean="0">
                          <a:latin typeface="ＭＳ ゴシック" panose="020B0609070205080204" pitchFamily="49" charset="-128"/>
                          <a:ea typeface="ＭＳ ゴシック" panose="020B0609070205080204" pitchFamily="49" charset="-128"/>
                        </a:rPr>
                        <a:t>反映を実施</a:t>
                      </a:r>
                      <a:r>
                        <a:rPr lang="en-US" altLang="ja-JP" sz="800" baseline="0" dirty="0" smtClean="0">
                          <a:latin typeface="ＭＳ ゴシック" panose="020B0609070205080204" pitchFamily="49" charset="-128"/>
                          <a:ea typeface="ＭＳ ゴシック" panose="020B0609070205080204" pitchFamily="49" charset="-128"/>
                        </a:rPr>
                        <a:t>)</a:t>
                      </a:r>
                      <a:endParaRPr lang="en-US" altLang="ja-JP" sz="800" dirty="0" smtClean="0">
                        <a:latin typeface="ＭＳ ゴシック" panose="020B0609070205080204" pitchFamily="49" charset="-128"/>
                        <a:ea typeface="ＭＳ ゴシック" panose="020B0609070205080204" pitchFamily="49" charset="-128"/>
                      </a:endParaRPr>
                    </a:p>
                  </a:txBody>
                  <a:tcPr marL="27854" marR="27854" marT="25714" marB="25714">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noFill/>
                  </a:tcPr>
                </a:tc>
                <a:tc hMerge="1">
                  <a:txBody>
                    <a:bodyPr/>
                    <a:lstStyle/>
                    <a:p>
                      <a:endParaRPr kumimoji="1" lang="ja-JP" altLang="en-US"/>
                    </a:p>
                  </a:txBody>
                  <a:tcPr/>
                </a:tc>
                <a:tc hMerge="1">
                  <a:txBody>
                    <a:bodyPr/>
                    <a:lstStyle/>
                    <a:p>
                      <a:endParaRPr kumimoji="1" lang="ja-JP" altLang="en-US"/>
                    </a:p>
                  </a:txBody>
                  <a:tcPr/>
                </a:tc>
                <a:tc hMerge="1">
                  <a:txBody>
                    <a:bodyPr/>
                    <a:lstStyle/>
                    <a:p>
                      <a:pPr algn="l"/>
                      <a:endParaRPr kumimoji="1" lang="ja-JP" altLang="en-US" sz="900" dirty="0">
                        <a:latin typeface="+mn-ea"/>
                        <a:ea typeface="+mn-ea"/>
                      </a:endParaRPr>
                    </a:p>
                  </a:txBody>
                  <a:tcPr marL="36000" marR="36000" marT="36000" marB="36000">
                    <a:lnR w="12700" cap="flat" cmpd="sng" algn="ctr">
                      <a:solidFill>
                        <a:schemeClr val="tx1"/>
                      </a:solidFill>
                      <a:prstDash val="solid"/>
                      <a:round/>
                      <a:headEnd type="none" w="med" len="med"/>
                      <a:tailEnd type="none" w="med" len="med"/>
                    </a:lnR>
                    <a:solidFill>
                      <a:schemeClr val="bg1"/>
                    </a:solidFill>
                  </a:tcPr>
                </a:tc>
                <a:tc hMerge="1">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kumimoji="1" lang="en-US" altLang="ja-JP" sz="900" dirty="0" smtClean="0">
                        <a:latin typeface="+mn-ea"/>
                        <a:ea typeface="+mn-ea"/>
                      </a:endParaRPr>
                    </a:p>
                  </a:txBody>
                  <a:tcPr marL="36000" marR="36000" marT="36000" marB="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solidFill>
                      <a:schemeClr val="bg1"/>
                    </a:solidFill>
                  </a:tcPr>
                </a:tc>
                <a:tc hMerge="1">
                  <a:txBody>
                    <a:bodyPr/>
                    <a:lstStyle/>
                    <a:p>
                      <a:endParaRPr kumimoji="1" lang="ja-JP" altLang="en-US"/>
                    </a:p>
                  </a:txBody>
                  <a:tcPr/>
                </a:tc>
                <a:tc hMerge="1">
                  <a:txBody>
                    <a:bodyPr/>
                    <a:lstStyle/>
                    <a:p>
                      <a:pPr algn="l"/>
                      <a:endParaRPr kumimoji="1" lang="ja-JP" altLang="en-US" sz="900" dirty="0">
                        <a:latin typeface="+mn-ea"/>
                        <a:ea typeface="+mn-ea"/>
                      </a:endParaRPr>
                    </a:p>
                  </a:txBody>
                  <a:tcPr marL="36000" marR="36000" marT="36000" marB="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solidFill>
                      <a:schemeClr val="bg1"/>
                    </a:solidFill>
                  </a:tcPr>
                </a:tc>
                <a:tc hMerge="1">
                  <a:txBody>
                    <a:bodyPr/>
                    <a:lstStyle/>
                    <a:p>
                      <a:endParaRPr kumimoji="1" lang="ja-JP" altLang="en-US"/>
                    </a:p>
                  </a:txBody>
                  <a:tcPr/>
                </a:tc>
                <a:tc hMerge="1">
                  <a:txBody>
                    <a:bodyPr/>
                    <a:lstStyle/>
                    <a:p>
                      <a:endParaRPr kumimoji="1" lang="ja-JP" altLang="en-US"/>
                    </a:p>
                  </a:txBody>
                  <a:tcPr/>
                </a:tc>
                <a:tc hMerge="1">
                  <a:txBody>
                    <a:bodyPr/>
                    <a:lstStyle/>
                    <a:p>
                      <a:pPr algn="l"/>
                      <a:endParaRPr kumimoji="1" lang="en-US" altLang="ja-JP" sz="900" dirty="0" smtClean="0">
                        <a:latin typeface="+mn-ea"/>
                        <a:ea typeface="+mn-ea"/>
                      </a:endParaRPr>
                    </a:p>
                  </a:txBody>
                  <a:tcPr marL="36000" marR="36000" marT="36000" marB="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solidFill>
                      <a:schemeClr val="bg1"/>
                    </a:solidFill>
                  </a:tcPr>
                </a:tc>
                <a:tc hMerge="1">
                  <a:txBody>
                    <a:bodyPr/>
                    <a:lstStyle/>
                    <a:p>
                      <a:endParaRPr kumimoji="1" lang="ja-JP" altLang="en-US"/>
                    </a:p>
                  </a:txBody>
                  <a:tcPr/>
                </a:tc>
                <a:tc hMerge="1">
                  <a:txBody>
                    <a:bodyPr/>
                    <a:lstStyle/>
                    <a:p>
                      <a:pPr algn="l"/>
                      <a:endParaRPr lang="ja-JP" altLang="en-US" sz="900" dirty="0">
                        <a:latin typeface="+mn-ea"/>
                        <a:ea typeface="+mn-ea"/>
                      </a:endParaRPr>
                    </a:p>
                  </a:txBody>
                  <a:tcPr marL="36000" marR="36000" marT="36000" marB="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solidFill>
                      <a:schemeClr val="bg1"/>
                    </a:solidFill>
                  </a:tcPr>
                </a:tc>
                <a:tc hMerge="1">
                  <a:txBody>
                    <a:bodyPr/>
                    <a:lstStyle/>
                    <a:p>
                      <a:endParaRPr kumimoji="1" lang="ja-JP" altLang="en-US"/>
                    </a:p>
                  </a:txBody>
                  <a:tcPr/>
                </a:tc>
                <a:tc hMerge="1">
                  <a:txBody>
                    <a:bodyPr/>
                    <a:lstStyle/>
                    <a:p>
                      <a:endParaRPr kumimoji="1" lang="ja-JP" altLang="en-US"/>
                    </a:p>
                  </a:txBody>
                  <a:tcPr/>
                </a:tc>
              </a:tr>
            </a:tbl>
          </a:graphicData>
        </a:graphic>
      </p:graphicFrame>
    </p:spTree>
    <p:extLst>
      <p:ext uri="{BB962C8B-B14F-4D97-AF65-F5344CB8AC3E}">
        <p14:creationId xmlns:p14="http://schemas.microsoft.com/office/powerpoint/2010/main" val="54657550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Line 3"/>
          <p:cNvSpPr>
            <a:spLocks noChangeShapeType="1"/>
          </p:cNvSpPr>
          <p:nvPr/>
        </p:nvSpPr>
        <p:spPr bwMode="auto">
          <a:xfrm>
            <a:off x="114300" y="533400"/>
            <a:ext cx="8610600" cy="0"/>
          </a:xfrm>
          <a:prstGeom prst="line">
            <a:avLst/>
          </a:prstGeom>
          <a:noFill/>
          <a:ln w="57150" cmpd="thickThin">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latin typeface="+mn-ea"/>
              <a:ea typeface="+mn-ea"/>
            </a:endParaRPr>
          </a:p>
        </p:txBody>
      </p:sp>
      <p:sp>
        <p:nvSpPr>
          <p:cNvPr id="42" name="Rectangle 2"/>
          <p:cNvSpPr>
            <a:spLocks noChangeArrowheads="1"/>
          </p:cNvSpPr>
          <p:nvPr/>
        </p:nvSpPr>
        <p:spPr bwMode="auto">
          <a:xfrm>
            <a:off x="228600" y="142875"/>
            <a:ext cx="8915400" cy="523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76200" cmpd="tri">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l" defTabSz="762000"/>
            <a:r>
              <a:rPr lang="en-US" altLang="ja-JP" sz="1800" b="0" dirty="0" smtClean="0">
                <a:latin typeface="+mj-ea"/>
                <a:ea typeface="+mj-ea"/>
              </a:rPr>
              <a:t>PTN</a:t>
            </a:r>
            <a:r>
              <a:rPr lang="ja-JP" altLang="en-US" sz="1800" b="0" dirty="0" smtClean="0">
                <a:latin typeface="+mj-ea"/>
                <a:ea typeface="+mj-ea"/>
              </a:rPr>
              <a:t>１：正常</a:t>
            </a:r>
            <a:endParaRPr lang="en-US" altLang="ja-JP" sz="1800" b="0" dirty="0" smtClean="0">
              <a:latin typeface="+mj-ea"/>
              <a:ea typeface="+mj-ea"/>
            </a:endParaRPr>
          </a:p>
        </p:txBody>
      </p:sp>
      <p:sp>
        <p:nvSpPr>
          <p:cNvPr id="7" name="正方形/長方形 6"/>
          <p:cNvSpPr/>
          <p:nvPr/>
        </p:nvSpPr>
        <p:spPr bwMode="auto">
          <a:xfrm>
            <a:off x="982738" y="2111375"/>
            <a:ext cx="7035177" cy="1851706"/>
          </a:xfrm>
          <a:prstGeom prst="rect">
            <a:avLst/>
          </a:prstGeom>
          <a:noFill/>
          <a:ln w="9525">
            <a:solidFill>
              <a:schemeClr val="tx1"/>
            </a:solidFill>
            <a:round/>
            <a:headEn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40403" tIns="35014" rIns="40403" bIns="35014" anchor="ctr"/>
          <a:lstStyle/>
          <a:p>
            <a:pPr algn="ctr">
              <a:defRPr/>
            </a:pPr>
            <a:endParaRPr lang="ja-JP" altLang="en-US" sz="800" b="0">
              <a:latin typeface="+mn-ea"/>
              <a:ea typeface="+mn-ea"/>
            </a:endParaRPr>
          </a:p>
        </p:txBody>
      </p:sp>
      <p:sp>
        <p:nvSpPr>
          <p:cNvPr id="8" name="正方形/長方形 7"/>
          <p:cNvSpPr/>
          <p:nvPr/>
        </p:nvSpPr>
        <p:spPr bwMode="auto">
          <a:xfrm>
            <a:off x="982738" y="4065135"/>
            <a:ext cx="7035177" cy="1851705"/>
          </a:xfrm>
          <a:prstGeom prst="rect">
            <a:avLst/>
          </a:prstGeom>
          <a:noFill/>
          <a:ln w="9525">
            <a:solidFill>
              <a:schemeClr val="tx1"/>
            </a:solidFill>
            <a:round/>
            <a:headEn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40403" tIns="35014" rIns="40403" bIns="35014" anchor="ctr"/>
          <a:lstStyle/>
          <a:p>
            <a:pPr algn="ctr">
              <a:defRPr/>
            </a:pPr>
            <a:endParaRPr lang="ja-JP" altLang="en-US" sz="800" b="0">
              <a:latin typeface="+mn-ea"/>
              <a:ea typeface="+mn-ea"/>
            </a:endParaRPr>
          </a:p>
        </p:txBody>
      </p:sp>
      <p:sp>
        <p:nvSpPr>
          <p:cNvPr id="9" name="正方形/長方形 8"/>
          <p:cNvSpPr/>
          <p:nvPr/>
        </p:nvSpPr>
        <p:spPr bwMode="auto">
          <a:xfrm>
            <a:off x="1149804" y="2265590"/>
            <a:ext cx="2340145" cy="1645331"/>
          </a:xfrm>
          <a:prstGeom prst="rect">
            <a:avLst/>
          </a:prstGeom>
          <a:noFill/>
          <a:ln w="9525">
            <a:solidFill>
              <a:schemeClr val="tx1"/>
            </a:solidFill>
            <a:round/>
            <a:headEn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40403" tIns="35014" rIns="40403" bIns="35014"/>
          <a:lstStyle/>
          <a:p>
            <a:pPr algn="l">
              <a:defRPr/>
            </a:pPr>
            <a:r>
              <a:rPr lang="ja-JP" altLang="en-US" sz="800" b="0" dirty="0">
                <a:latin typeface="+mn-ea"/>
                <a:ea typeface="+mn-ea"/>
              </a:rPr>
              <a:t>光アンバンドル業務支援システム</a:t>
            </a:r>
          </a:p>
        </p:txBody>
      </p:sp>
      <p:sp>
        <p:nvSpPr>
          <p:cNvPr id="10" name="正方形/長方形 9"/>
          <p:cNvSpPr/>
          <p:nvPr/>
        </p:nvSpPr>
        <p:spPr bwMode="auto">
          <a:xfrm>
            <a:off x="3824080" y="2703856"/>
            <a:ext cx="2730783" cy="797152"/>
          </a:xfrm>
          <a:prstGeom prst="rect">
            <a:avLst/>
          </a:prstGeom>
          <a:noFill/>
          <a:ln w="9525">
            <a:solidFill>
              <a:schemeClr val="tx1"/>
            </a:solidFill>
            <a:round/>
            <a:headEn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40403" tIns="35014" rIns="40403" bIns="35014"/>
          <a:lstStyle/>
          <a:p>
            <a:pPr algn="l">
              <a:defRPr/>
            </a:pPr>
            <a:r>
              <a:rPr lang="ja-JP" altLang="en-US" sz="800" b="0" dirty="0">
                <a:latin typeface="+mn-ea"/>
                <a:ea typeface="+mn-ea"/>
              </a:rPr>
              <a:t>アクセス</a:t>
            </a:r>
            <a:r>
              <a:rPr lang="en-US" altLang="ja-JP" sz="800" b="0" dirty="0">
                <a:latin typeface="+mn-ea"/>
                <a:ea typeface="+mn-ea"/>
              </a:rPr>
              <a:t>PF</a:t>
            </a:r>
            <a:r>
              <a:rPr lang="ja-JP" altLang="en-US" sz="800" b="0" dirty="0">
                <a:latin typeface="+mn-ea"/>
                <a:ea typeface="+mn-ea"/>
              </a:rPr>
              <a:t>（オーダ制御）加須</a:t>
            </a:r>
            <a:r>
              <a:rPr lang="en-US" altLang="ja-JP" sz="800" b="0" dirty="0">
                <a:latin typeface="+mn-ea"/>
                <a:ea typeface="+mn-ea"/>
              </a:rPr>
              <a:t>DC</a:t>
            </a:r>
            <a:endParaRPr lang="ja-JP" altLang="en-US" sz="800" b="0" dirty="0">
              <a:latin typeface="+mn-ea"/>
              <a:ea typeface="+mn-ea"/>
            </a:endParaRPr>
          </a:p>
        </p:txBody>
      </p:sp>
      <p:sp>
        <p:nvSpPr>
          <p:cNvPr id="12" name="フローチャート : 書類 11"/>
          <p:cNvSpPr/>
          <p:nvPr/>
        </p:nvSpPr>
        <p:spPr bwMode="auto">
          <a:xfrm>
            <a:off x="1929853" y="2470831"/>
            <a:ext cx="513481" cy="286884"/>
          </a:xfrm>
          <a:prstGeom prst="flowChartDocument">
            <a:avLst/>
          </a:prstGeom>
          <a:solidFill>
            <a:schemeClr val="bg1"/>
          </a:solidFill>
          <a:ln w="9525">
            <a:solidFill>
              <a:schemeClr val="tx1"/>
            </a:solidFill>
            <a:round/>
            <a:headEnd/>
            <a:tailEnd type="none" w="med" len="med"/>
          </a:ln>
          <a:effectLst/>
          <a:extLst/>
        </p:spPr>
        <p:txBody>
          <a:bodyPr wrap="none" lIns="40403" tIns="35014" rIns="40403" bIns="35014" anchor="ctr"/>
          <a:lstStyle/>
          <a:p>
            <a:pPr algn="ctr">
              <a:defRPr/>
            </a:pPr>
            <a:r>
              <a:rPr lang="en-US" altLang="ja-JP" sz="800" b="0" dirty="0">
                <a:latin typeface="+mn-ea"/>
                <a:ea typeface="+mn-ea"/>
              </a:rPr>
              <a:t>6/4</a:t>
            </a:r>
            <a:endParaRPr lang="ja-JP" altLang="en-US" sz="800" b="0" dirty="0">
              <a:latin typeface="+mn-ea"/>
              <a:ea typeface="+mn-ea"/>
            </a:endParaRPr>
          </a:p>
        </p:txBody>
      </p:sp>
      <p:sp>
        <p:nvSpPr>
          <p:cNvPr id="13" name="テキスト ボックス 12"/>
          <p:cNvSpPr txBox="1"/>
          <p:nvPr/>
        </p:nvSpPr>
        <p:spPr>
          <a:xfrm>
            <a:off x="2008715" y="3628571"/>
            <a:ext cx="322832" cy="385536"/>
          </a:xfrm>
          <a:prstGeom prst="rect">
            <a:avLst/>
          </a:prstGeom>
          <a:noFill/>
        </p:spPr>
        <p:txBody>
          <a:bodyPr vert="eaVert" lIns="68415" tIns="34208" rIns="68415" bIns="34208">
            <a:spAutoFit/>
          </a:bodyPr>
          <a:lstStyle/>
          <a:p>
            <a:pPr>
              <a:defRPr/>
            </a:pPr>
            <a:r>
              <a:rPr lang="ja-JP" altLang="en-US" b="0" dirty="0">
                <a:latin typeface="+mn-ea"/>
                <a:ea typeface="+mn-ea"/>
              </a:rPr>
              <a:t>・・・</a:t>
            </a:r>
          </a:p>
        </p:txBody>
      </p:sp>
      <p:sp>
        <p:nvSpPr>
          <p:cNvPr id="14" name="角丸四角形 13"/>
          <p:cNvSpPr/>
          <p:nvPr/>
        </p:nvSpPr>
        <p:spPr bwMode="auto">
          <a:xfrm>
            <a:off x="982738" y="2021795"/>
            <a:ext cx="835327" cy="167821"/>
          </a:xfrm>
          <a:prstGeom prst="roundRect">
            <a:avLst/>
          </a:prstGeom>
          <a:solidFill>
            <a:schemeClr val="bg1"/>
          </a:solidFill>
          <a:ln w="9525">
            <a:solidFill>
              <a:schemeClr val="tx1"/>
            </a:solidFill>
            <a:round/>
            <a:headEnd/>
            <a:tailEnd type="none" w="med" len="med"/>
          </a:ln>
          <a:effectLst/>
          <a:extLst/>
        </p:spPr>
        <p:txBody>
          <a:bodyPr wrap="none" lIns="40403" tIns="35014" rIns="40403" bIns="35014" anchor="ctr"/>
          <a:lstStyle/>
          <a:p>
            <a:pPr algn="ctr">
              <a:defRPr/>
            </a:pPr>
            <a:r>
              <a:rPr lang="en-US" altLang="ja-JP" sz="800" b="0" dirty="0">
                <a:latin typeface="+mn-ea"/>
                <a:ea typeface="+mn-ea"/>
              </a:rPr>
              <a:t>6/4</a:t>
            </a:r>
            <a:endParaRPr lang="ja-JP" altLang="en-US" sz="800" b="0" dirty="0">
              <a:latin typeface="+mn-ea"/>
              <a:ea typeface="+mn-ea"/>
            </a:endParaRPr>
          </a:p>
        </p:txBody>
      </p:sp>
      <p:sp>
        <p:nvSpPr>
          <p:cNvPr id="15" name="角丸四角形 14"/>
          <p:cNvSpPr/>
          <p:nvPr/>
        </p:nvSpPr>
        <p:spPr bwMode="auto">
          <a:xfrm>
            <a:off x="982738" y="3993697"/>
            <a:ext cx="835327" cy="167821"/>
          </a:xfrm>
          <a:prstGeom prst="roundRect">
            <a:avLst/>
          </a:prstGeom>
          <a:solidFill>
            <a:schemeClr val="bg1"/>
          </a:solidFill>
          <a:ln w="9525">
            <a:solidFill>
              <a:schemeClr val="tx1"/>
            </a:solidFill>
            <a:round/>
            <a:headEnd/>
            <a:tailEnd type="none" w="med" len="med"/>
          </a:ln>
          <a:effectLst/>
          <a:extLst/>
        </p:spPr>
        <p:txBody>
          <a:bodyPr wrap="none" lIns="40403" tIns="35014" rIns="40403" bIns="35014" anchor="ctr"/>
          <a:lstStyle/>
          <a:p>
            <a:pPr algn="ctr">
              <a:defRPr/>
            </a:pPr>
            <a:r>
              <a:rPr lang="en-US" altLang="ja-JP" sz="800" b="0" dirty="0">
                <a:latin typeface="+mn-ea"/>
                <a:ea typeface="+mn-ea"/>
              </a:rPr>
              <a:t>6/5</a:t>
            </a:r>
            <a:endParaRPr lang="ja-JP" altLang="en-US" sz="800" b="0" dirty="0">
              <a:latin typeface="+mn-ea"/>
              <a:ea typeface="+mn-ea"/>
            </a:endParaRPr>
          </a:p>
        </p:txBody>
      </p:sp>
      <p:sp>
        <p:nvSpPr>
          <p:cNvPr id="16" name="円弧 15"/>
          <p:cNvSpPr/>
          <p:nvPr/>
        </p:nvSpPr>
        <p:spPr bwMode="auto">
          <a:xfrm rot="16200000">
            <a:off x="3903314" y="1706519"/>
            <a:ext cx="235857" cy="2949442"/>
          </a:xfrm>
          <a:prstGeom prst="arc">
            <a:avLst>
              <a:gd name="adj1" fmla="val 10638973"/>
              <a:gd name="adj2" fmla="val 0"/>
            </a:avLst>
          </a:prstGeom>
          <a:noFill/>
          <a:ln w="9525" cap="flat" cmpd="sng" algn="ctr">
            <a:solidFill>
              <a:schemeClr val="tx1"/>
            </a:solidFill>
            <a:prstDash val="solid"/>
            <a:round/>
            <a:headEnd type="triangle" w="med" len="med"/>
            <a:tailEnd type="none" w="med" len="med"/>
          </a:ln>
          <a:effectLst/>
          <a:extLst/>
        </p:spPr>
        <p:txBody>
          <a:bodyPr wrap="none" lIns="67338" tIns="35016" rIns="67338" bIns="35016" anchor="ctr"/>
          <a:lstStyle/>
          <a:p>
            <a:pPr algn="ctr" defTabSz="485797">
              <a:defRPr/>
            </a:pPr>
            <a:endParaRPr lang="ja-JP" altLang="en-US" sz="600" b="0">
              <a:latin typeface="+mn-ea"/>
              <a:ea typeface="+mn-ea"/>
            </a:endParaRPr>
          </a:p>
        </p:txBody>
      </p:sp>
      <p:sp>
        <p:nvSpPr>
          <p:cNvPr id="17" name="フローチャート : 書類 16"/>
          <p:cNvSpPr/>
          <p:nvPr/>
        </p:nvSpPr>
        <p:spPr bwMode="auto">
          <a:xfrm>
            <a:off x="1929853" y="2800804"/>
            <a:ext cx="513481" cy="288018"/>
          </a:xfrm>
          <a:prstGeom prst="flowChartDocument">
            <a:avLst/>
          </a:prstGeom>
          <a:solidFill>
            <a:schemeClr val="bg1"/>
          </a:solidFill>
          <a:ln w="9525">
            <a:solidFill>
              <a:schemeClr val="tx1"/>
            </a:solidFill>
            <a:round/>
            <a:headEnd/>
            <a:tailEnd type="none" w="med" len="med"/>
          </a:ln>
          <a:effectLst/>
          <a:extLst/>
        </p:spPr>
        <p:txBody>
          <a:bodyPr wrap="none" lIns="40403" tIns="35014" rIns="40403" bIns="35014" anchor="ctr"/>
          <a:lstStyle/>
          <a:p>
            <a:pPr algn="ctr">
              <a:defRPr/>
            </a:pPr>
            <a:r>
              <a:rPr lang="en-US" altLang="ja-JP" sz="800" b="0" dirty="0">
                <a:latin typeface="+mn-ea"/>
                <a:ea typeface="+mn-ea"/>
              </a:rPr>
              <a:t>6/3</a:t>
            </a:r>
            <a:endParaRPr lang="ja-JP" altLang="en-US" sz="800" b="0" dirty="0">
              <a:latin typeface="+mn-ea"/>
              <a:ea typeface="+mn-ea"/>
            </a:endParaRPr>
          </a:p>
        </p:txBody>
      </p:sp>
      <p:sp>
        <p:nvSpPr>
          <p:cNvPr id="18" name="フローチャート : 書類 17"/>
          <p:cNvSpPr/>
          <p:nvPr/>
        </p:nvSpPr>
        <p:spPr bwMode="auto">
          <a:xfrm>
            <a:off x="1929853" y="3110367"/>
            <a:ext cx="513481" cy="286884"/>
          </a:xfrm>
          <a:prstGeom prst="flowChartDocument">
            <a:avLst/>
          </a:prstGeom>
          <a:solidFill>
            <a:schemeClr val="bg1"/>
          </a:solidFill>
          <a:ln w="9525">
            <a:solidFill>
              <a:schemeClr val="tx1"/>
            </a:solidFill>
            <a:round/>
            <a:headEnd/>
            <a:tailEnd type="none" w="med" len="med"/>
          </a:ln>
          <a:effectLst/>
          <a:extLst/>
        </p:spPr>
        <p:txBody>
          <a:bodyPr wrap="none" lIns="40403" tIns="35014" rIns="40403" bIns="35014" anchor="ctr"/>
          <a:lstStyle/>
          <a:p>
            <a:pPr algn="ctr">
              <a:defRPr/>
            </a:pPr>
            <a:r>
              <a:rPr lang="en-US" altLang="ja-JP" sz="800" b="0" dirty="0">
                <a:latin typeface="+mn-ea"/>
                <a:ea typeface="+mn-ea"/>
              </a:rPr>
              <a:t>6/2</a:t>
            </a:r>
            <a:endParaRPr lang="ja-JP" altLang="en-US" sz="800" b="0" dirty="0">
              <a:latin typeface="+mn-ea"/>
              <a:ea typeface="+mn-ea"/>
            </a:endParaRPr>
          </a:p>
        </p:txBody>
      </p:sp>
      <p:sp>
        <p:nvSpPr>
          <p:cNvPr id="19" name="フローチャート : 書類 18"/>
          <p:cNvSpPr/>
          <p:nvPr/>
        </p:nvSpPr>
        <p:spPr bwMode="auto">
          <a:xfrm>
            <a:off x="1929853" y="3418795"/>
            <a:ext cx="513481" cy="286884"/>
          </a:xfrm>
          <a:prstGeom prst="flowChartDocument">
            <a:avLst/>
          </a:prstGeom>
          <a:solidFill>
            <a:schemeClr val="bg1"/>
          </a:solidFill>
          <a:ln w="9525">
            <a:solidFill>
              <a:schemeClr val="tx1"/>
            </a:solidFill>
            <a:round/>
            <a:headEnd/>
            <a:tailEnd type="none" w="med" len="med"/>
          </a:ln>
          <a:effectLst/>
          <a:extLst/>
        </p:spPr>
        <p:txBody>
          <a:bodyPr wrap="none" lIns="40403" tIns="35014" rIns="40403" bIns="35014" anchor="ctr"/>
          <a:lstStyle/>
          <a:p>
            <a:pPr algn="ctr">
              <a:defRPr/>
            </a:pPr>
            <a:r>
              <a:rPr lang="en-US" altLang="ja-JP" sz="800" b="0" dirty="0">
                <a:latin typeface="+mn-ea"/>
                <a:ea typeface="+mn-ea"/>
              </a:rPr>
              <a:t>6/1</a:t>
            </a:r>
            <a:endParaRPr lang="ja-JP" altLang="en-US" sz="800" b="0" dirty="0">
              <a:latin typeface="+mn-ea"/>
              <a:ea typeface="+mn-ea"/>
            </a:endParaRPr>
          </a:p>
        </p:txBody>
      </p:sp>
      <p:sp>
        <p:nvSpPr>
          <p:cNvPr id="20" name="フローチャート : 書類 19"/>
          <p:cNvSpPr/>
          <p:nvPr/>
        </p:nvSpPr>
        <p:spPr bwMode="auto">
          <a:xfrm>
            <a:off x="4158211" y="3033829"/>
            <a:ext cx="513481" cy="286884"/>
          </a:xfrm>
          <a:prstGeom prst="flowChartDocument">
            <a:avLst/>
          </a:prstGeom>
          <a:solidFill>
            <a:schemeClr val="bg1"/>
          </a:solidFill>
          <a:ln w="9525">
            <a:solidFill>
              <a:schemeClr val="tx1"/>
            </a:solidFill>
            <a:round/>
            <a:headEnd/>
            <a:tailEnd type="none" w="med" len="med"/>
          </a:ln>
          <a:effectLst/>
          <a:extLst/>
        </p:spPr>
        <p:txBody>
          <a:bodyPr wrap="none" lIns="40403" tIns="35014" rIns="40403" bIns="35014" anchor="ctr"/>
          <a:lstStyle/>
          <a:p>
            <a:pPr algn="ctr">
              <a:defRPr/>
            </a:pPr>
            <a:r>
              <a:rPr lang="en-US" altLang="ja-JP" sz="800" b="0" dirty="0">
                <a:latin typeface="+mn-ea"/>
                <a:ea typeface="+mn-ea"/>
              </a:rPr>
              <a:t>6/4</a:t>
            </a:r>
            <a:endParaRPr lang="ja-JP" altLang="en-US" sz="800" b="0" dirty="0">
              <a:latin typeface="+mn-ea"/>
              <a:ea typeface="+mn-ea"/>
            </a:endParaRPr>
          </a:p>
        </p:txBody>
      </p:sp>
      <p:sp>
        <p:nvSpPr>
          <p:cNvPr id="23" name="正方形/長方形 22"/>
          <p:cNvSpPr/>
          <p:nvPr/>
        </p:nvSpPr>
        <p:spPr bwMode="auto">
          <a:xfrm>
            <a:off x="5495963" y="2807043"/>
            <a:ext cx="947114" cy="294821"/>
          </a:xfrm>
          <a:prstGeom prst="rect">
            <a:avLst/>
          </a:prstGeom>
          <a:noFill/>
          <a:ln w="9525">
            <a:solidFill>
              <a:schemeClr val="tx1"/>
            </a:solidFill>
            <a:round/>
            <a:headEn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40403" tIns="35014" rIns="40403" bIns="35014" anchor="ctr"/>
          <a:lstStyle/>
          <a:p>
            <a:pPr algn="ctr">
              <a:defRPr/>
            </a:pPr>
            <a:r>
              <a:rPr lang="ja-JP" altLang="en-US" sz="800" b="0" dirty="0">
                <a:latin typeface="+mn-ea"/>
                <a:ea typeface="+mn-ea"/>
              </a:rPr>
              <a:t>他事業者回線</a:t>
            </a:r>
            <a:endParaRPr lang="en-US" altLang="ja-JP" sz="800" b="0" dirty="0">
              <a:latin typeface="+mn-ea"/>
              <a:ea typeface="+mn-ea"/>
            </a:endParaRPr>
          </a:p>
          <a:p>
            <a:pPr algn="ctr">
              <a:defRPr/>
            </a:pPr>
            <a:r>
              <a:rPr lang="ja-JP" altLang="en-US" sz="800" b="0" dirty="0">
                <a:latin typeface="+mn-ea"/>
                <a:ea typeface="+mn-ea"/>
              </a:rPr>
              <a:t>原簿</a:t>
            </a:r>
            <a:r>
              <a:rPr lang="en-US" altLang="ja-JP" sz="800" b="0" dirty="0">
                <a:latin typeface="+mn-ea"/>
                <a:ea typeface="+mn-ea"/>
              </a:rPr>
              <a:t>TBL</a:t>
            </a:r>
            <a:endParaRPr lang="ja-JP" altLang="en-US" sz="800" b="0" dirty="0">
              <a:latin typeface="+mn-ea"/>
              <a:ea typeface="+mn-ea"/>
            </a:endParaRPr>
          </a:p>
        </p:txBody>
      </p:sp>
      <p:sp>
        <p:nvSpPr>
          <p:cNvPr id="24" name="正方形/長方形 23"/>
          <p:cNvSpPr/>
          <p:nvPr/>
        </p:nvSpPr>
        <p:spPr bwMode="auto">
          <a:xfrm>
            <a:off x="5495963" y="3166498"/>
            <a:ext cx="947114" cy="295956"/>
          </a:xfrm>
          <a:prstGeom prst="rect">
            <a:avLst/>
          </a:prstGeom>
          <a:noFill/>
          <a:ln w="9525">
            <a:solidFill>
              <a:schemeClr val="tx1"/>
            </a:solidFill>
            <a:round/>
            <a:headEn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40403" tIns="35014" rIns="40403" bIns="35014" anchor="ctr"/>
          <a:lstStyle/>
          <a:p>
            <a:pPr algn="ctr">
              <a:defRPr/>
            </a:pPr>
            <a:r>
              <a:rPr lang="ja-JP" altLang="en-US" sz="800" b="0" dirty="0">
                <a:latin typeface="+mj-ea"/>
                <a:ea typeface="+mj-ea"/>
              </a:rPr>
              <a:t>反映状況管理</a:t>
            </a:r>
            <a:endParaRPr lang="en-US" altLang="ja-JP" sz="800" b="0" dirty="0">
              <a:latin typeface="+mj-ea"/>
              <a:ea typeface="+mj-ea"/>
            </a:endParaRPr>
          </a:p>
          <a:p>
            <a:pPr algn="ctr">
              <a:defRPr/>
            </a:pPr>
            <a:r>
              <a:rPr lang="ja-JP" altLang="en-US" sz="800" b="0" dirty="0">
                <a:latin typeface="+mj-ea"/>
                <a:ea typeface="+mj-ea"/>
              </a:rPr>
              <a:t>ＴＢＬ</a:t>
            </a:r>
          </a:p>
        </p:txBody>
      </p:sp>
      <p:cxnSp>
        <p:nvCxnSpPr>
          <p:cNvPr id="27" name="直線矢印コネクタ 26"/>
          <p:cNvCxnSpPr>
            <a:stCxn id="20" idx="3"/>
            <a:endCxn id="23" idx="1"/>
          </p:cNvCxnSpPr>
          <p:nvPr/>
        </p:nvCxnSpPr>
        <p:spPr bwMode="auto">
          <a:xfrm flipV="1">
            <a:off x="4671692" y="2954454"/>
            <a:ext cx="824271" cy="223384"/>
          </a:xfrm>
          <a:prstGeom prst="straightConnector1">
            <a:avLst/>
          </a:prstGeom>
          <a:ln>
            <a:headEnd type="none" w="med" len="med"/>
            <a:tailEnd type="triangle" w="med" len="med"/>
          </a:ln>
          <a:extLst/>
        </p:spPr>
        <p:style>
          <a:lnRef idx="1">
            <a:schemeClr val="dk1"/>
          </a:lnRef>
          <a:fillRef idx="0">
            <a:schemeClr val="dk1"/>
          </a:fillRef>
          <a:effectRef idx="0">
            <a:schemeClr val="dk1"/>
          </a:effectRef>
          <a:fontRef idx="minor">
            <a:schemeClr val="tx1"/>
          </a:fontRef>
        </p:style>
      </p:cxnSp>
      <p:sp>
        <p:nvSpPr>
          <p:cNvPr id="29" name="テキスト ボックス 28"/>
          <p:cNvSpPr txBox="1"/>
          <p:nvPr/>
        </p:nvSpPr>
        <p:spPr>
          <a:xfrm>
            <a:off x="4736798" y="3139284"/>
            <a:ext cx="947114" cy="192195"/>
          </a:xfrm>
          <a:prstGeom prst="rect">
            <a:avLst/>
          </a:prstGeom>
          <a:noFill/>
        </p:spPr>
        <p:txBody>
          <a:bodyPr lIns="68415" tIns="34208" rIns="68415" bIns="34208">
            <a:spAutoFit/>
          </a:bodyPr>
          <a:lstStyle/>
          <a:p>
            <a:pPr>
              <a:defRPr/>
            </a:pPr>
            <a:r>
              <a:rPr lang="ja-JP" altLang="en-US" sz="800" b="0" dirty="0">
                <a:latin typeface="+mn-ea"/>
                <a:ea typeface="+mn-ea"/>
              </a:rPr>
              <a:t>取込</a:t>
            </a:r>
            <a:r>
              <a:rPr lang="en-US" altLang="ja-JP" sz="800" b="0" dirty="0">
                <a:latin typeface="+mn-ea"/>
                <a:ea typeface="+mn-ea"/>
              </a:rPr>
              <a:t>OK</a:t>
            </a:r>
            <a:endParaRPr lang="ja-JP" altLang="en-US" sz="800" b="0" dirty="0">
              <a:latin typeface="+mn-ea"/>
              <a:ea typeface="+mn-ea"/>
            </a:endParaRPr>
          </a:p>
        </p:txBody>
      </p:sp>
      <p:sp>
        <p:nvSpPr>
          <p:cNvPr id="31" name="四角形吹き出し 30"/>
          <p:cNvSpPr/>
          <p:nvPr/>
        </p:nvSpPr>
        <p:spPr bwMode="auto">
          <a:xfrm>
            <a:off x="6644538" y="3037231"/>
            <a:ext cx="1164545" cy="437696"/>
          </a:xfrm>
          <a:prstGeom prst="wedgeRectCallout">
            <a:avLst>
              <a:gd name="adj1" fmla="val -77051"/>
              <a:gd name="adj2" fmla="val 22077"/>
            </a:avLst>
          </a:prstGeom>
          <a:solidFill>
            <a:schemeClr val="bg1"/>
          </a:solidFill>
          <a:ln w="9525">
            <a:solidFill>
              <a:schemeClr val="tx1"/>
            </a:solidFill>
            <a:round/>
            <a:headEnd/>
            <a:tailEnd type="none" w="med" len="med"/>
          </a:ln>
          <a:effectLst/>
          <a:extLst/>
        </p:spPr>
        <p:txBody>
          <a:bodyPr wrap="none" lIns="40403" tIns="35014" rIns="40403" bIns="35014" anchor="ctr"/>
          <a:lstStyle/>
          <a:p>
            <a:pPr algn="ctr">
              <a:defRPr/>
            </a:pPr>
            <a:endParaRPr lang="ja-JP" altLang="en-US" sz="800" b="0">
              <a:latin typeface="+mn-ea"/>
              <a:ea typeface="+mn-ea"/>
            </a:endParaRPr>
          </a:p>
        </p:txBody>
      </p:sp>
      <p:graphicFrame>
        <p:nvGraphicFramePr>
          <p:cNvPr id="32" name="表 31"/>
          <p:cNvGraphicFramePr>
            <a:graphicFrameLocks noGrp="1"/>
          </p:cNvGraphicFramePr>
          <p:nvPr>
            <p:extLst>
              <p:ext uri="{D42A27DB-BD31-4B8C-83A1-F6EECF244321}">
                <p14:modId xmlns:p14="http://schemas.microsoft.com/office/powerpoint/2010/main" val="4145067507"/>
              </p:ext>
            </p:extLst>
          </p:nvPr>
        </p:nvGraphicFramePr>
        <p:xfrm>
          <a:off x="6732240" y="3067847"/>
          <a:ext cx="1019591" cy="114526"/>
        </p:xfrm>
        <a:graphic>
          <a:graphicData uri="http://schemas.openxmlformats.org/drawingml/2006/table">
            <a:tbl>
              <a:tblPr firstRow="1" bandRow="1">
                <a:tableStyleId>{5940675A-B579-460E-94D1-54222C63F5DA}</a:tableStyleId>
              </a:tblPr>
              <a:tblGrid>
                <a:gridCol w="768198"/>
                <a:gridCol w="251393"/>
              </a:tblGrid>
              <a:tr h="114526">
                <a:tc>
                  <a:txBody>
                    <a:bodyPr/>
                    <a:lstStyle/>
                    <a:p>
                      <a:r>
                        <a:rPr lang="ja-JP" altLang="en-US" sz="700" dirty="0" smtClean="0">
                          <a:latin typeface="ＭＳ ゴシック" panose="020B0609070205080204" pitchFamily="49" charset="-128"/>
                          <a:ea typeface="ＭＳ ゴシック" panose="020B0609070205080204" pitchFamily="49" charset="-128"/>
                        </a:rPr>
                        <a:t>最終反映年月日</a:t>
                      </a:r>
                      <a:endParaRPr kumimoji="1" lang="ja-JP" altLang="en-US" sz="700" dirty="0">
                        <a:latin typeface="ＭＳ ゴシック" panose="020B0609070205080204" pitchFamily="49" charset="-128"/>
                        <a:ea typeface="ＭＳ ゴシック" panose="020B0609070205080204" pitchFamily="49" charset="-128"/>
                      </a:endParaRPr>
                    </a:p>
                  </a:txBody>
                  <a:tcPr marL="27873" marR="2787" marT="2570" marB="2570" anchor="ctr">
                    <a:solidFill>
                      <a:schemeClr val="bg1"/>
                    </a:solidFill>
                  </a:tcPr>
                </a:tc>
                <a:tc>
                  <a:txBody>
                    <a:bodyPr/>
                    <a:lstStyle/>
                    <a:p>
                      <a:r>
                        <a:rPr kumimoji="1" lang="en-US" altLang="ja-JP" sz="700" dirty="0" smtClean="0">
                          <a:latin typeface="ＭＳ ゴシック" panose="020B0609070205080204" pitchFamily="49" charset="-128"/>
                          <a:ea typeface="ＭＳ ゴシック" panose="020B0609070205080204" pitchFamily="49" charset="-128"/>
                        </a:rPr>
                        <a:t>6/3</a:t>
                      </a:r>
                      <a:endParaRPr kumimoji="1" lang="ja-JP" altLang="en-US" sz="700" dirty="0">
                        <a:latin typeface="ＭＳ ゴシック" panose="020B0609070205080204" pitchFamily="49" charset="-128"/>
                        <a:ea typeface="ＭＳ ゴシック" panose="020B0609070205080204" pitchFamily="49" charset="-128"/>
                      </a:endParaRPr>
                    </a:p>
                  </a:txBody>
                  <a:tcPr marL="27873" marR="2787" marT="2570" marB="2570" anchor="ctr">
                    <a:solidFill>
                      <a:schemeClr val="bg1"/>
                    </a:solidFill>
                  </a:tcPr>
                </a:tc>
              </a:tr>
            </a:tbl>
          </a:graphicData>
        </a:graphic>
      </p:graphicFrame>
      <p:graphicFrame>
        <p:nvGraphicFramePr>
          <p:cNvPr id="33" name="表 32"/>
          <p:cNvGraphicFramePr>
            <a:graphicFrameLocks noGrp="1"/>
          </p:cNvGraphicFramePr>
          <p:nvPr>
            <p:extLst>
              <p:ext uri="{D42A27DB-BD31-4B8C-83A1-F6EECF244321}">
                <p14:modId xmlns:p14="http://schemas.microsoft.com/office/powerpoint/2010/main" val="614315950"/>
              </p:ext>
            </p:extLst>
          </p:nvPr>
        </p:nvGraphicFramePr>
        <p:xfrm>
          <a:off x="6732240" y="3309373"/>
          <a:ext cx="1019591" cy="114527"/>
        </p:xfrm>
        <a:graphic>
          <a:graphicData uri="http://schemas.openxmlformats.org/drawingml/2006/table">
            <a:tbl>
              <a:tblPr firstRow="1" bandRow="1">
                <a:tableStyleId>{5940675A-B579-460E-94D1-54222C63F5DA}</a:tableStyleId>
              </a:tblPr>
              <a:tblGrid>
                <a:gridCol w="768198"/>
                <a:gridCol w="251393"/>
              </a:tblGrid>
              <a:tr h="114527">
                <a:tc>
                  <a:txBody>
                    <a:bodyPr/>
                    <a:lstStyle/>
                    <a:p>
                      <a:r>
                        <a:rPr lang="ja-JP" altLang="en-US" sz="700" dirty="0" smtClean="0">
                          <a:latin typeface="ＭＳ ゴシック" panose="020B0609070205080204" pitchFamily="49" charset="-128"/>
                          <a:ea typeface="ＭＳ ゴシック" panose="020B0609070205080204" pitchFamily="49" charset="-128"/>
                        </a:rPr>
                        <a:t>最終反映年月日</a:t>
                      </a:r>
                      <a:endParaRPr kumimoji="1" lang="ja-JP" altLang="en-US" sz="700" dirty="0">
                        <a:latin typeface="ＭＳ ゴシック" panose="020B0609070205080204" pitchFamily="49" charset="-128"/>
                        <a:ea typeface="ＭＳ ゴシック" panose="020B0609070205080204" pitchFamily="49" charset="-128"/>
                      </a:endParaRPr>
                    </a:p>
                  </a:txBody>
                  <a:tcPr marL="27873" marR="2787" marT="2584" marB="2584" anchor="ctr">
                    <a:solidFill>
                      <a:schemeClr val="bg1"/>
                    </a:solidFill>
                  </a:tcPr>
                </a:tc>
                <a:tc>
                  <a:txBody>
                    <a:bodyPr/>
                    <a:lstStyle/>
                    <a:p>
                      <a:r>
                        <a:rPr kumimoji="1" lang="en-US" altLang="ja-JP" sz="700" b="1" dirty="0" smtClean="0">
                          <a:solidFill>
                            <a:srgbClr val="FF0000"/>
                          </a:solidFill>
                          <a:latin typeface="ＭＳ ゴシック" panose="020B0609070205080204" pitchFamily="49" charset="-128"/>
                          <a:ea typeface="ＭＳ ゴシック" panose="020B0609070205080204" pitchFamily="49" charset="-128"/>
                        </a:rPr>
                        <a:t>6/4</a:t>
                      </a:r>
                      <a:endParaRPr kumimoji="1" lang="ja-JP" altLang="en-US" sz="700" b="1" dirty="0">
                        <a:solidFill>
                          <a:srgbClr val="FF0000"/>
                        </a:solidFill>
                        <a:latin typeface="ＭＳ ゴシック" panose="020B0609070205080204" pitchFamily="49" charset="-128"/>
                        <a:ea typeface="ＭＳ ゴシック" panose="020B0609070205080204" pitchFamily="49" charset="-128"/>
                      </a:endParaRPr>
                    </a:p>
                  </a:txBody>
                  <a:tcPr marL="27873" marR="2787" marT="2584" marB="2584" anchor="ctr">
                    <a:solidFill>
                      <a:schemeClr val="bg1"/>
                    </a:solidFill>
                  </a:tcPr>
                </a:tc>
              </a:tr>
            </a:tbl>
          </a:graphicData>
        </a:graphic>
      </p:graphicFrame>
      <p:sp>
        <p:nvSpPr>
          <p:cNvPr id="34" name="下矢印 33"/>
          <p:cNvSpPr/>
          <p:nvPr/>
        </p:nvSpPr>
        <p:spPr bwMode="auto">
          <a:xfrm>
            <a:off x="6934931" y="3215257"/>
            <a:ext cx="375897" cy="62366"/>
          </a:xfrm>
          <a:prstGeom prst="downArrow">
            <a:avLst/>
          </a:prstGeom>
          <a:noFill/>
          <a:ln w="9525">
            <a:solidFill>
              <a:schemeClr val="tx1"/>
            </a:solidFill>
            <a:round/>
            <a:headEn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40403" tIns="35014" rIns="40403" bIns="35014" anchor="ctr"/>
          <a:lstStyle/>
          <a:p>
            <a:pPr algn="ctr">
              <a:defRPr/>
            </a:pPr>
            <a:endParaRPr lang="ja-JP" altLang="en-US" sz="800" b="0">
              <a:latin typeface="+mn-ea"/>
              <a:ea typeface="+mn-ea"/>
            </a:endParaRPr>
          </a:p>
        </p:txBody>
      </p:sp>
      <p:sp>
        <p:nvSpPr>
          <p:cNvPr id="39" name="正方形/長方形 38"/>
          <p:cNvSpPr/>
          <p:nvPr/>
        </p:nvSpPr>
        <p:spPr bwMode="auto">
          <a:xfrm>
            <a:off x="1149804" y="4220482"/>
            <a:ext cx="2340145" cy="1645331"/>
          </a:xfrm>
          <a:prstGeom prst="rect">
            <a:avLst/>
          </a:prstGeom>
          <a:noFill/>
          <a:ln w="9525">
            <a:solidFill>
              <a:schemeClr val="tx1"/>
            </a:solidFill>
            <a:round/>
            <a:headEn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40403" tIns="35014" rIns="40403" bIns="35014"/>
          <a:lstStyle/>
          <a:p>
            <a:pPr algn="l">
              <a:defRPr/>
            </a:pPr>
            <a:r>
              <a:rPr lang="ja-JP" altLang="en-US" sz="800" b="0" dirty="0">
                <a:latin typeface="+mn-ea"/>
                <a:ea typeface="+mn-ea"/>
              </a:rPr>
              <a:t>光アンバンドル業務支援システム</a:t>
            </a:r>
          </a:p>
        </p:txBody>
      </p:sp>
      <p:sp>
        <p:nvSpPr>
          <p:cNvPr id="40" name="正方形/長方形 39"/>
          <p:cNvSpPr/>
          <p:nvPr/>
        </p:nvSpPr>
        <p:spPr bwMode="auto">
          <a:xfrm>
            <a:off x="3824080" y="4648073"/>
            <a:ext cx="2730783" cy="797151"/>
          </a:xfrm>
          <a:prstGeom prst="rect">
            <a:avLst/>
          </a:prstGeom>
          <a:noFill/>
          <a:ln w="9525">
            <a:solidFill>
              <a:schemeClr val="tx1"/>
            </a:solidFill>
            <a:round/>
            <a:headEn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40403" tIns="35014" rIns="40403" bIns="35014"/>
          <a:lstStyle/>
          <a:p>
            <a:pPr algn="l">
              <a:defRPr/>
            </a:pPr>
            <a:r>
              <a:rPr lang="ja-JP" altLang="en-US" sz="800" b="0" dirty="0">
                <a:latin typeface="+mn-ea"/>
                <a:ea typeface="+mn-ea"/>
              </a:rPr>
              <a:t>アクセス</a:t>
            </a:r>
            <a:r>
              <a:rPr lang="en-US" altLang="ja-JP" sz="800" b="0" dirty="0">
                <a:latin typeface="+mn-ea"/>
                <a:ea typeface="+mn-ea"/>
              </a:rPr>
              <a:t>PF</a:t>
            </a:r>
            <a:r>
              <a:rPr lang="ja-JP" altLang="en-US" sz="800" b="0" dirty="0">
                <a:latin typeface="+mn-ea"/>
                <a:ea typeface="+mn-ea"/>
              </a:rPr>
              <a:t>（オーダ制御）加須</a:t>
            </a:r>
            <a:r>
              <a:rPr lang="en-US" altLang="ja-JP" sz="800" b="0" dirty="0">
                <a:latin typeface="+mn-ea"/>
                <a:ea typeface="+mn-ea"/>
              </a:rPr>
              <a:t>DC</a:t>
            </a:r>
            <a:endParaRPr lang="ja-JP" altLang="en-US" sz="800" b="0" dirty="0">
              <a:latin typeface="+mn-ea"/>
              <a:ea typeface="+mn-ea"/>
            </a:endParaRPr>
          </a:p>
        </p:txBody>
      </p:sp>
      <p:sp>
        <p:nvSpPr>
          <p:cNvPr id="44" name="フローチャート : 書類 43"/>
          <p:cNvSpPr/>
          <p:nvPr/>
        </p:nvSpPr>
        <p:spPr bwMode="auto">
          <a:xfrm>
            <a:off x="1929853" y="4425724"/>
            <a:ext cx="513481" cy="286884"/>
          </a:xfrm>
          <a:prstGeom prst="flowChartDocument">
            <a:avLst/>
          </a:prstGeom>
          <a:solidFill>
            <a:schemeClr val="bg1"/>
          </a:solidFill>
          <a:ln w="9525">
            <a:solidFill>
              <a:schemeClr val="tx1"/>
            </a:solidFill>
            <a:round/>
            <a:headEnd/>
            <a:tailEnd type="none" w="med" len="med"/>
          </a:ln>
          <a:effectLst/>
          <a:extLst/>
        </p:spPr>
        <p:txBody>
          <a:bodyPr wrap="none" lIns="40403" tIns="35014" rIns="40403" bIns="35014" anchor="ctr"/>
          <a:lstStyle/>
          <a:p>
            <a:pPr algn="ctr">
              <a:defRPr/>
            </a:pPr>
            <a:r>
              <a:rPr lang="en-US" altLang="ja-JP" sz="800" b="0" dirty="0">
                <a:latin typeface="+mn-ea"/>
                <a:ea typeface="+mn-ea"/>
              </a:rPr>
              <a:t>6/5</a:t>
            </a:r>
            <a:endParaRPr lang="ja-JP" altLang="en-US" sz="800" b="0" dirty="0">
              <a:latin typeface="+mn-ea"/>
              <a:ea typeface="+mn-ea"/>
            </a:endParaRPr>
          </a:p>
        </p:txBody>
      </p:sp>
      <p:sp>
        <p:nvSpPr>
          <p:cNvPr id="45" name="テキスト ボックス 44"/>
          <p:cNvSpPr txBox="1"/>
          <p:nvPr/>
        </p:nvSpPr>
        <p:spPr>
          <a:xfrm>
            <a:off x="2008715" y="5582331"/>
            <a:ext cx="322832" cy="386669"/>
          </a:xfrm>
          <a:prstGeom prst="rect">
            <a:avLst/>
          </a:prstGeom>
          <a:noFill/>
        </p:spPr>
        <p:txBody>
          <a:bodyPr vert="eaVert" lIns="68415" tIns="34208" rIns="68415" bIns="34208">
            <a:spAutoFit/>
          </a:bodyPr>
          <a:lstStyle/>
          <a:p>
            <a:pPr>
              <a:defRPr/>
            </a:pPr>
            <a:r>
              <a:rPr lang="ja-JP" altLang="en-US" b="0" dirty="0">
                <a:latin typeface="+mn-ea"/>
                <a:ea typeface="+mn-ea"/>
              </a:rPr>
              <a:t>・・・</a:t>
            </a:r>
          </a:p>
        </p:txBody>
      </p:sp>
      <p:sp>
        <p:nvSpPr>
          <p:cNvPr id="46" name="円弧 45"/>
          <p:cNvSpPr/>
          <p:nvPr/>
        </p:nvSpPr>
        <p:spPr bwMode="auto">
          <a:xfrm rot="16200000">
            <a:off x="3903314" y="3651869"/>
            <a:ext cx="235857" cy="2949442"/>
          </a:xfrm>
          <a:prstGeom prst="arc">
            <a:avLst>
              <a:gd name="adj1" fmla="val 10638973"/>
              <a:gd name="adj2" fmla="val 0"/>
            </a:avLst>
          </a:prstGeom>
          <a:noFill/>
          <a:ln w="9525" cap="flat" cmpd="sng" algn="ctr">
            <a:solidFill>
              <a:schemeClr val="tx1"/>
            </a:solidFill>
            <a:prstDash val="solid"/>
            <a:round/>
            <a:headEnd type="triangle" w="med" len="med"/>
            <a:tailEnd type="none" w="med" len="med"/>
          </a:ln>
          <a:effectLst/>
          <a:extLst/>
        </p:spPr>
        <p:txBody>
          <a:bodyPr wrap="none" lIns="67338" tIns="35016" rIns="67338" bIns="35016" anchor="ctr"/>
          <a:lstStyle/>
          <a:p>
            <a:pPr algn="ctr" defTabSz="485797">
              <a:defRPr/>
            </a:pPr>
            <a:endParaRPr lang="ja-JP" altLang="en-US" sz="600" b="0">
              <a:latin typeface="+mn-ea"/>
              <a:ea typeface="+mn-ea"/>
            </a:endParaRPr>
          </a:p>
        </p:txBody>
      </p:sp>
      <p:sp>
        <p:nvSpPr>
          <p:cNvPr id="47" name="フローチャート : 書類 46"/>
          <p:cNvSpPr/>
          <p:nvPr/>
        </p:nvSpPr>
        <p:spPr bwMode="auto">
          <a:xfrm>
            <a:off x="1929853" y="4755697"/>
            <a:ext cx="513481" cy="286884"/>
          </a:xfrm>
          <a:prstGeom prst="flowChartDocument">
            <a:avLst/>
          </a:prstGeom>
          <a:solidFill>
            <a:schemeClr val="bg1"/>
          </a:solidFill>
          <a:ln w="9525">
            <a:solidFill>
              <a:schemeClr val="tx1"/>
            </a:solidFill>
            <a:round/>
            <a:headEnd/>
            <a:tailEnd type="none" w="med" len="med"/>
          </a:ln>
          <a:effectLst/>
          <a:extLst/>
        </p:spPr>
        <p:txBody>
          <a:bodyPr wrap="none" lIns="40403" tIns="35014" rIns="40403" bIns="35014" anchor="ctr"/>
          <a:lstStyle/>
          <a:p>
            <a:pPr algn="ctr">
              <a:defRPr/>
            </a:pPr>
            <a:r>
              <a:rPr lang="en-US" altLang="ja-JP" sz="800" b="0" dirty="0">
                <a:latin typeface="+mn-ea"/>
                <a:ea typeface="+mn-ea"/>
              </a:rPr>
              <a:t>6/4</a:t>
            </a:r>
            <a:endParaRPr lang="ja-JP" altLang="en-US" sz="800" b="0" dirty="0">
              <a:latin typeface="+mn-ea"/>
              <a:ea typeface="+mn-ea"/>
            </a:endParaRPr>
          </a:p>
        </p:txBody>
      </p:sp>
      <p:sp>
        <p:nvSpPr>
          <p:cNvPr id="48" name="フローチャート : 書類 47"/>
          <p:cNvSpPr/>
          <p:nvPr/>
        </p:nvSpPr>
        <p:spPr bwMode="auto">
          <a:xfrm>
            <a:off x="1929853" y="5064125"/>
            <a:ext cx="513481" cy="286884"/>
          </a:xfrm>
          <a:prstGeom prst="flowChartDocument">
            <a:avLst/>
          </a:prstGeom>
          <a:solidFill>
            <a:schemeClr val="bg1"/>
          </a:solidFill>
          <a:ln w="9525">
            <a:solidFill>
              <a:schemeClr val="tx1"/>
            </a:solidFill>
            <a:round/>
            <a:headEnd/>
            <a:tailEnd type="none" w="med" len="med"/>
          </a:ln>
          <a:effectLst/>
          <a:extLst/>
        </p:spPr>
        <p:txBody>
          <a:bodyPr wrap="none" lIns="40403" tIns="35014" rIns="40403" bIns="35014" anchor="ctr"/>
          <a:lstStyle/>
          <a:p>
            <a:pPr algn="ctr">
              <a:defRPr/>
            </a:pPr>
            <a:r>
              <a:rPr lang="en-US" altLang="ja-JP" sz="800" b="0" dirty="0">
                <a:latin typeface="+mn-ea"/>
                <a:ea typeface="+mn-ea"/>
              </a:rPr>
              <a:t>6/3</a:t>
            </a:r>
            <a:endParaRPr lang="ja-JP" altLang="en-US" sz="800" b="0" dirty="0">
              <a:latin typeface="+mn-ea"/>
              <a:ea typeface="+mn-ea"/>
            </a:endParaRPr>
          </a:p>
        </p:txBody>
      </p:sp>
      <p:sp>
        <p:nvSpPr>
          <p:cNvPr id="49" name="フローチャート : 書類 48"/>
          <p:cNvSpPr/>
          <p:nvPr/>
        </p:nvSpPr>
        <p:spPr bwMode="auto">
          <a:xfrm>
            <a:off x="1929853" y="5372554"/>
            <a:ext cx="513481" cy="286884"/>
          </a:xfrm>
          <a:prstGeom prst="flowChartDocument">
            <a:avLst/>
          </a:prstGeom>
          <a:solidFill>
            <a:schemeClr val="bg1"/>
          </a:solidFill>
          <a:ln w="9525">
            <a:solidFill>
              <a:schemeClr val="tx1"/>
            </a:solidFill>
            <a:round/>
            <a:headEnd/>
            <a:tailEnd type="none" w="med" len="med"/>
          </a:ln>
          <a:effectLst/>
          <a:extLst/>
        </p:spPr>
        <p:txBody>
          <a:bodyPr wrap="none" lIns="40403" tIns="35014" rIns="40403" bIns="35014" anchor="ctr"/>
          <a:lstStyle/>
          <a:p>
            <a:pPr algn="ctr">
              <a:defRPr/>
            </a:pPr>
            <a:r>
              <a:rPr lang="en-US" altLang="ja-JP" sz="800" b="0" dirty="0">
                <a:latin typeface="+mn-ea"/>
                <a:ea typeface="+mn-ea"/>
              </a:rPr>
              <a:t>6/2</a:t>
            </a:r>
            <a:endParaRPr lang="ja-JP" altLang="en-US" sz="800" b="0" dirty="0">
              <a:latin typeface="+mn-ea"/>
              <a:ea typeface="+mn-ea"/>
            </a:endParaRPr>
          </a:p>
        </p:txBody>
      </p:sp>
      <p:sp>
        <p:nvSpPr>
          <p:cNvPr id="50" name="フローチャート : 書類 49"/>
          <p:cNvSpPr/>
          <p:nvPr/>
        </p:nvSpPr>
        <p:spPr bwMode="auto">
          <a:xfrm>
            <a:off x="4158211" y="4978046"/>
            <a:ext cx="513481" cy="288018"/>
          </a:xfrm>
          <a:prstGeom prst="flowChartDocument">
            <a:avLst/>
          </a:prstGeom>
          <a:solidFill>
            <a:schemeClr val="bg1"/>
          </a:solidFill>
          <a:ln w="9525">
            <a:solidFill>
              <a:schemeClr val="tx1"/>
            </a:solidFill>
            <a:round/>
            <a:headEnd/>
            <a:tailEnd type="none" w="med" len="med"/>
          </a:ln>
          <a:effectLst/>
          <a:extLst/>
        </p:spPr>
        <p:txBody>
          <a:bodyPr wrap="none" lIns="40403" tIns="35014" rIns="40403" bIns="35014" anchor="ctr"/>
          <a:lstStyle/>
          <a:p>
            <a:pPr algn="ctr">
              <a:defRPr/>
            </a:pPr>
            <a:r>
              <a:rPr lang="en-US" altLang="ja-JP" sz="800" b="0" dirty="0">
                <a:latin typeface="+mn-ea"/>
                <a:ea typeface="+mn-ea"/>
              </a:rPr>
              <a:t>6/5</a:t>
            </a:r>
            <a:endParaRPr lang="ja-JP" altLang="en-US" sz="800" b="0" dirty="0">
              <a:latin typeface="+mn-ea"/>
              <a:ea typeface="+mn-ea"/>
            </a:endParaRPr>
          </a:p>
        </p:txBody>
      </p:sp>
      <p:sp>
        <p:nvSpPr>
          <p:cNvPr id="53" name="正方形/長方形 52"/>
          <p:cNvSpPr/>
          <p:nvPr/>
        </p:nvSpPr>
        <p:spPr bwMode="auto">
          <a:xfrm>
            <a:off x="5495963" y="4751260"/>
            <a:ext cx="947114" cy="295956"/>
          </a:xfrm>
          <a:prstGeom prst="rect">
            <a:avLst/>
          </a:prstGeom>
          <a:noFill/>
          <a:ln w="9525">
            <a:solidFill>
              <a:schemeClr val="tx1"/>
            </a:solidFill>
            <a:round/>
            <a:headEn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40403" tIns="35014" rIns="40403" bIns="35014" anchor="ctr"/>
          <a:lstStyle/>
          <a:p>
            <a:pPr algn="ctr">
              <a:defRPr/>
            </a:pPr>
            <a:r>
              <a:rPr lang="ja-JP" altLang="en-US" sz="800" b="0" dirty="0">
                <a:latin typeface="+mn-ea"/>
                <a:ea typeface="+mn-ea"/>
              </a:rPr>
              <a:t>他事業者回線</a:t>
            </a:r>
            <a:endParaRPr lang="en-US" altLang="ja-JP" sz="800" b="0" dirty="0">
              <a:latin typeface="+mn-ea"/>
              <a:ea typeface="+mn-ea"/>
            </a:endParaRPr>
          </a:p>
          <a:p>
            <a:pPr algn="ctr">
              <a:defRPr/>
            </a:pPr>
            <a:r>
              <a:rPr lang="ja-JP" altLang="en-US" sz="800" b="0" dirty="0">
                <a:latin typeface="+mn-ea"/>
                <a:ea typeface="+mn-ea"/>
              </a:rPr>
              <a:t>原簿</a:t>
            </a:r>
            <a:r>
              <a:rPr lang="en-US" altLang="ja-JP" sz="800" b="0" dirty="0">
                <a:latin typeface="+mn-ea"/>
                <a:ea typeface="+mn-ea"/>
              </a:rPr>
              <a:t>TBL</a:t>
            </a:r>
            <a:endParaRPr lang="ja-JP" altLang="en-US" sz="800" b="0" dirty="0">
              <a:latin typeface="+mn-ea"/>
              <a:ea typeface="+mn-ea"/>
            </a:endParaRPr>
          </a:p>
        </p:txBody>
      </p:sp>
      <p:sp>
        <p:nvSpPr>
          <p:cNvPr id="54" name="正方形/長方形 53"/>
          <p:cNvSpPr/>
          <p:nvPr/>
        </p:nvSpPr>
        <p:spPr bwMode="auto">
          <a:xfrm>
            <a:off x="5495963" y="5111849"/>
            <a:ext cx="947114" cy="295956"/>
          </a:xfrm>
          <a:prstGeom prst="rect">
            <a:avLst/>
          </a:prstGeom>
          <a:noFill/>
          <a:ln w="9525">
            <a:solidFill>
              <a:schemeClr val="tx1"/>
            </a:solidFill>
            <a:round/>
            <a:headEn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40403" tIns="35014" rIns="40403" bIns="35014" anchor="ctr"/>
          <a:lstStyle/>
          <a:p>
            <a:pPr algn="ctr">
              <a:defRPr/>
            </a:pPr>
            <a:r>
              <a:rPr lang="ja-JP" altLang="en-US" sz="800" b="0" dirty="0">
                <a:latin typeface="+mj-ea"/>
              </a:rPr>
              <a:t>反映状況管理</a:t>
            </a:r>
            <a:endParaRPr lang="en-US" altLang="ja-JP" sz="800" b="0" dirty="0">
              <a:latin typeface="+mj-ea"/>
            </a:endParaRPr>
          </a:p>
          <a:p>
            <a:pPr algn="ctr">
              <a:defRPr/>
            </a:pPr>
            <a:r>
              <a:rPr lang="ja-JP" altLang="en-US" sz="800" b="0" dirty="0">
                <a:latin typeface="+mj-ea"/>
              </a:rPr>
              <a:t>ＴＢＬ</a:t>
            </a:r>
          </a:p>
        </p:txBody>
      </p:sp>
      <p:cxnSp>
        <p:nvCxnSpPr>
          <p:cNvPr id="57" name="直線矢印コネクタ 56"/>
          <p:cNvCxnSpPr>
            <a:stCxn id="50" idx="3"/>
            <a:endCxn id="53" idx="1"/>
          </p:cNvCxnSpPr>
          <p:nvPr/>
        </p:nvCxnSpPr>
        <p:spPr bwMode="auto">
          <a:xfrm flipV="1">
            <a:off x="4671692" y="4899805"/>
            <a:ext cx="824271" cy="222250"/>
          </a:xfrm>
          <a:prstGeom prst="straightConnector1">
            <a:avLst/>
          </a:prstGeom>
          <a:ln>
            <a:headEnd type="none" w="med" len="med"/>
            <a:tailEnd type="triangle" w="med" len="med"/>
          </a:ln>
          <a:extLst/>
        </p:spPr>
        <p:style>
          <a:lnRef idx="1">
            <a:schemeClr val="dk1"/>
          </a:lnRef>
          <a:fillRef idx="0">
            <a:schemeClr val="dk1"/>
          </a:fillRef>
          <a:effectRef idx="0">
            <a:schemeClr val="dk1"/>
          </a:effectRef>
          <a:fontRef idx="minor">
            <a:schemeClr val="tx1"/>
          </a:fontRef>
        </p:style>
      </p:cxnSp>
      <p:sp>
        <p:nvSpPr>
          <p:cNvPr id="59" name="テキスト ボックス 58"/>
          <p:cNvSpPr txBox="1"/>
          <p:nvPr/>
        </p:nvSpPr>
        <p:spPr>
          <a:xfrm>
            <a:off x="4736798" y="5084635"/>
            <a:ext cx="947114" cy="192195"/>
          </a:xfrm>
          <a:prstGeom prst="rect">
            <a:avLst/>
          </a:prstGeom>
          <a:noFill/>
        </p:spPr>
        <p:txBody>
          <a:bodyPr lIns="68415" tIns="34208" rIns="68415" bIns="34208">
            <a:spAutoFit/>
          </a:bodyPr>
          <a:lstStyle/>
          <a:p>
            <a:pPr>
              <a:defRPr/>
            </a:pPr>
            <a:r>
              <a:rPr lang="ja-JP" altLang="en-US" sz="800" b="0" dirty="0">
                <a:latin typeface="+mn-ea"/>
                <a:ea typeface="+mn-ea"/>
              </a:rPr>
              <a:t>取込</a:t>
            </a:r>
            <a:r>
              <a:rPr lang="en-US" altLang="ja-JP" sz="800" b="0" dirty="0">
                <a:latin typeface="+mn-ea"/>
                <a:ea typeface="+mn-ea"/>
              </a:rPr>
              <a:t>OK</a:t>
            </a:r>
            <a:endParaRPr lang="ja-JP" altLang="en-US" sz="800" b="0" dirty="0">
              <a:latin typeface="+mn-ea"/>
              <a:ea typeface="+mn-ea"/>
            </a:endParaRPr>
          </a:p>
        </p:txBody>
      </p:sp>
      <p:sp>
        <p:nvSpPr>
          <p:cNvPr id="61" name="四角形吹き出し 60"/>
          <p:cNvSpPr/>
          <p:nvPr/>
        </p:nvSpPr>
        <p:spPr bwMode="auto">
          <a:xfrm>
            <a:off x="6660232" y="4982582"/>
            <a:ext cx="1164545" cy="437696"/>
          </a:xfrm>
          <a:prstGeom prst="wedgeRectCallout">
            <a:avLst>
              <a:gd name="adj1" fmla="val -77051"/>
              <a:gd name="adj2" fmla="val 22077"/>
            </a:avLst>
          </a:prstGeom>
          <a:solidFill>
            <a:schemeClr val="bg1"/>
          </a:solidFill>
          <a:ln w="9525">
            <a:solidFill>
              <a:schemeClr val="tx1"/>
            </a:solidFill>
            <a:round/>
            <a:headEnd/>
            <a:tailEnd type="none" w="med" len="med"/>
          </a:ln>
          <a:effectLst/>
          <a:extLst/>
        </p:spPr>
        <p:txBody>
          <a:bodyPr wrap="none" lIns="40403" tIns="35014" rIns="40403" bIns="35014" anchor="ctr"/>
          <a:lstStyle/>
          <a:p>
            <a:pPr algn="ctr">
              <a:defRPr/>
            </a:pPr>
            <a:endParaRPr lang="ja-JP" altLang="en-US" sz="800" b="0">
              <a:latin typeface="+mn-ea"/>
              <a:ea typeface="+mn-ea"/>
            </a:endParaRPr>
          </a:p>
        </p:txBody>
      </p:sp>
      <p:graphicFrame>
        <p:nvGraphicFramePr>
          <p:cNvPr id="62" name="表 61"/>
          <p:cNvGraphicFramePr>
            <a:graphicFrameLocks noGrp="1"/>
          </p:cNvGraphicFramePr>
          <p:nvPr>
            <p:extLst>
              <p:ext uri="{D42A27DB-BD31-4B8C-83A1-F6EECF244321}">
                <p14:modId xmlns:p14="http://schemas.microsoft.com/office/powerpoint/2010/main" val="2347927862"/>
              </p:ext>
            </p:extLst>
          </p:nvPr>
        </p:nvGraphicFramePr>
        <p:xfrm>
          <a:off x="6720761" y="5025092"/>
          <a:ext cx="1019591" cy="114527"/>
        </p:xfrm>
        <a:graphic>
          <a:graphicData uri="http://schemas.openxmlformats.org/drawingml/2006/table">
            <a:tbl>
              <a:tblPr firstRow="1" bandRow="1">
                <a:tableStyleId>{5940675A-B579-460E-94D1-54222C63F5DA}</a:tableStyleId>
              </a:tblPr>
              <a:tblGrid>
                <a:gridCol w="768198"/>
                <a:gridCol w="251393"/>
              </a:tblGrid>
              <a:tr h="114527">
                <a:tc>
                  <a:txBody>
                    <a:bodyPr/>
                    <a:lstStyle/>
                    <a:p>
                      <a:r>
                        <a:rPr lang="ja-JP" altLang="en-US" sz="700" dirty="0" smtClean="0">
                          <a:latin typeface="ＭＳ ゴシック" panose="020B0609070205080204" pitchFamily="49" charset="-128"/>
                          <a:ea typeface="ＭＳ ゴシック" panose="020B0609070205080204" pitchFamily="49" charset="-128"/>
                        </a:rPr>
                        <a:t>最終反映年月日</a:t>
                      </a:r>
                      <a:endParaRPr kumimoji="1" lang="ja-JP" altLang="en-US" sz="700" dirty="0">
                        <a:latin typeface="ＭＳ ゴシック" panose="020B0609070205080204" pitchFamily="49" charset="-128"/>
                        <a:ea typeface="ＭＳ ゴシック" panose="020B0609070205080204" pitchFamily="49" charset="-128"/>
                      </a:endParaRPr>
                    </a:p>
                  </a:txBody>
                  <a:tcPr marL="27873" marR="2787" marT="2584" marB="2584" anchor="ctr">
                    <a:solidFill>
                      <a:schemeClr val="bg1"/>
                    </a:solidFill>
                  </a:tcPr>
                </a:tc>
                <a:tc>
                  <a:txBody>
                    <a:bodyPr/>
                    <a:lstStyle/>
                    <a:p>
                      <a:r>
                        <a:rPr kumimoji="1" lang="en-US" altLang="ja-JP" sz="700" dirty="0" smtClean="0">
                          <a:latin typeface="ＭＳ ゴシック" panose="020B0609070205080204" pitchFamily="49" charset="-128"/>
                          <a:ea typeface="ＭＳ ゴシック" panose="020B0609070205080204" pitchFamily="49" charset="-128"/>
                        </a:rPr>
                        <a:t>6/4</a:t>
                      </a:r>
                      <a:endParaRPr kumimoji="1" lang="ja-JP" altLang="en-US" sz="700" dirty="0">
                        <a:latin typeface="ＭＳ ゴシック" panose="020B0609070205080204" pitchFamily="49" charset="-128"/>
                        <a:ea typeface="ＭＳ ゴシック" panose="020B0609070205080204" pitchFamily="49" charset="-128"/>
                      </a:endParaRPr>
                    </a:p>
                  </a:txBody>
                  <a:tcPr marL="27873" marR="2787" marT="2584" marB="2584" anchor="ctr">
                    <a:solidFill>
                      <a:schemeClr val="bg1"/>
                    </a:solidFill>
                  </a:tcPr>
                </a:tc>
              </a:tr>
            </a:tbl>
          </a:graphicData>
        </a:graphic>
      </p:graphicFrame>
      <p:graphicFrame>
        <p:nvGraphicFramePr>
          <p:cNvPr id="63" name="表 62"/>
          <p:cNvGraphicFramePr>
            <a:graphicFrameLocks noGrp="1"/>
          </p:cNvGraphicFramePr>
          <p:nvPr>
            <p:extLst>
              <p:ext uri="{D42A27DB-BD31-4B8C-83A1-F6EECF244321}">
                <p14:modId xmlns:p14="http://schemas.microsoft.com/office/powerpoint/2010/main" val="150984232"/>
              </p:ext>
            </p:extLst>
          </p:nvPr>
        </p:nvGraphicFramePr>
        <p:xfrm>
          <a:off x="6720761" y="5267753"/>
          <a:ext cx="1019591" cy="114527"/>
        </p:xfrm>
        <a:graphic>
          <a:graphicData uri="http://schemas.openxmlformats.org/drawingml/2006/table">
            <a:tbl>
              <a:tblPr firstRow="1" bandRow="1">
                <a:tableStyleId>{5940675A-B579-460E-94D1-54222C63F5DA}</a:tableStyleId>
              </a:tblPr>
              <a:tblGrid>
                <a:gridCol w="768198"/>
                <a:gridCol w="251393"/>
              </a:tblGrid>
              <a:tr h="114527">
                <a:tc>
                  <a:txBody>
                    <a:bodyPr/>
                    <a:lstStyle/>
                    <a:p>
                      <a:r>
                        <a:rPr lang="ja-JP" altLang="en-US" sz="700" dirty="0" smtClean="0">
                          <a:latin typeface="ＭＳ ゴシック" panose="020B0609070205080204" pitchFamily="49" charset="-128"/>
                          <a:ea typeface="ＭＳ ゴシック" panose="020B0609070205080204" pitchFamily="49" charset="-128"/>
                        </a:rPr>
                        <a:t>最終反映年月日</a:t>
                      </a:r>
                      <a:endParaRPr kumimoji="1" lang="ja-JP" altLang="en-US" sz="700" dirty="0">
                        <a:latin typeface="ＭＳ ゴシック" panose="020B0609070205080204" pitchFamily="49" charset="-128"/>
                        <a:ea typeface="ＭＳ ゴシック" panose="020B0609070205080204" pitchFamily="49" charset="-128"/>
                      </a:endParaRPr>
                    </a:p>
                  </a:txBody>
                  <a:tcPr marL="27873" marR="2787" marT="2570" marB="2570" anchor="ctr">
                    <a:solidFill>
                      <a:schemeClr val="bg1"/>
                    </a:solidFill>
                  </a:tcPr>
                </a:tc>
                <a:tc>
                  <a:txBody>
                    <a:bodyPr/>
                    <a:lstStyle/>
                    <a:p>
                      <a:r>
                        <a:rPr kumimoji="1" lang="en-US" altLang="ja-JP" sz="700" b="1" dirty="0" smtClean="0">
                          <a:solidFill>
                            <a:srgbClr val="FF0000"/>
                          </a:solidFill>
                          <a:latin typeface="ＭＳ ゴシック" panose="020B0609070205080204" pitchFamily="49" charset="-128"/>
                          <a:ea typeface="ＭＳ ゴシック" panose="020B0609070205080204" pitchFamily="49" charset="-128"/>
                        </a:rPr>
                        <a:t>6/5</a:t>
                      </a:r>
                      <a:endParaRPr kumimoji="1" lang="ja-JP" altLang="en-US" sz="700" b="1" dirty="0">
                        <a:solidFill>
                          <a:srgbClr val="FF0000"/>
                        </a:solidFill>
                        <a:latin typeface="ＭＳ ゴシック" panose="020B0609070205080204" pitchFamily="49" charset="-128"/>
                        <a:ea typeface="ＭＳ ゴシック" panose="020B0609070205080204" pitchFamily="49" charset="-128"/>
                      </a:endParaRPr>
                    </a:p>
                  </a:txBody>
                  <a:tcPr marL="27873" marR="2787" marT="2570" marB="2570" anchor="ctr">
                    <a:solidFill>
                      <a:schemeClr val="bg1"/>
                    </a:solidFill>
                  </a:tcPr>
                </a:tc>
              </a:tr>
            </a:tbl>
          </a:graphicData>
        </a:graphic>
      </p:graphicFrame>
      <p:sp>
        <p:nvSpPr>
          <p:cNvPr id="64" name="下矢印 63"/>
          <p:cNvSpPr/>
          <p:nvPr/>
        </p:nvSpPr>
        <p:spPr bwMode="auto">
          <a:xfrm>
            <a:off x="6923452" y="5173638"/>
            <a:ext cx="375897" cy="61232"/>
          </a:xfrm>
          <a:prstGeom prst="downArrow">
            <a:avLst/>
          </a:prstGeom>
          <a:noFill/>
          <a:ln w="9525">
            <a:solidFill>
              <a:schemeClr val="tx1"/>
            </a:solidFill>
            <a:round/>
            <a:headEn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40403" tIns="35014" rIns="40403" bIns="35014" anchor="ctr"/>
          <a:lstStyle/>
          <a:p>
            <a:pPr algn="ctr">
              <a:defRPr/>
            </a:pPr>
            <a:endParaRPr lang="ja-JP" altLang="en-US" sz="800" b="0">
              <a:latin typeface="+mn-ea"/>
              <a:ea typeface="+mn-ea"/>
            </a:endParaRPr>
          </a:p>
        </p:txBody>
      </p:sp>
      <p:sp>
        <p:nvSpPr>
          <p:cNvPr id="69" name="テキスト ボックス 68"/>
          <p:cNvSpPr txBox="1"/>
          <p:nvPr/>
        </p:nvSpPr>
        <p:spPr>
          <a:xfrm>
            <a:off x="2821687" y="3088257"/>
            <a:ext cx="947113" cy="192195"/>
          </a:xfrm>
          <a:prstGeom prst="rect">
            <a:avLst/>
          </a:prstGeom>
          <a:noFill/>
        </p:spPr>
        <p:txBody>
          <a:bodyPr lIns="68415" tIns="34208" rIns="68415" bIns="34208">
            <a:spAutoFit/>
          </a:bodyPr>
          <a:lstStyle/>
          <a:p>
            <a:pPr>
              <a:defRPr/>
            </a:pPr>
            <a:r>
              <a:rPr lang="ja-JP" altLang="en-US" sz="800" b="0" dirty="0">
                <a:latin typeface="+mn-ea"/>
                <a:ea typeface="+mn-ea"/>
              </a:rPr>
              <a:t>取得</a:t>
            </a:r>
            <a:r>
              <a:rPr lang="en-US" altLang="ja-JP" sz="800" b="0" dirty="0">
                <a:latin typeface="+mn-ea"/>
                <a:ea typeface="+mn-ea"/>
              </a:rPr>
              <a:t>OK</a:t>
            </a:r>
            <a:endParaRPr lang="ja-JP" altLang="en-US" sz="800" b="0" dirty="0">
              <a:latin typeface="+mn-ea"/>
              <a:ea typeface="+mn-ea"/>
            </a:endParaRPr>
          </a:p>
        </p:txBody>
      </p:sp>
      <p:sp>
        <p:nvSpPr>
          <p:cNvPr id="71" name="テキスト ボックス 70"/>
          <p:cNvSpPr txBox="1"/>
          <p:nvPr/>
        </p:nvSpPr>
        <p:spPr>
          <a:xfrm>
            <a:off x="2821687" y="5032474"/>
            <a:ext cx="947113" cy="192195"/>
          </a:xfrm>
          <a:prstGeom prst="rect">
            <a:avLst/>
          </a:prstGeom>
          <a:noFill/>
        </p:spPr>
        <p:txBody>
          <a:bodyPr lIns="68415" tIns="34208" rIns="68415" bIns="34208">
            <a:spAutoFit/>
          </a:bodyPr>
          <a:lstStyle/>
          <a:p>
            <a:pPr>
              <a:defRPr/>
            </a:pPr>
            <a:r>
              <a:rPr lang="ja-JP" altLang="en-US" sz="800" b="0" dirty="0">
                <a:latin typeface="+mn-ea"/>
                <a:ea typeface="+mn-ea"/>
              </a:rPr>
              <a:t>取得</a:t>
            </a:r>
            <a:r>
              <a:rPr lang="en-US" altLang="ja-JP" sz="800" b="0" dirty="0">
                <a:latin typeface="+mn-ea"/>
                <a:ea typeface="+mn-ea"/>
              </a:rPr>
              <a:t>OK</a:t>
            </a:r>
            <a:endParaRPr lang="ja-JP" altLang="en-US" sz="800" b="0" dirty="0">
              <a:latin typeface="+mn-ea"/>
              <a:ea typeface="+mn-ea"/>
            </a:endParaRPr>
          </a:p>
        </p:txBody>
      </p:sp>
      <p:sp>
        <p:nvSpPr>
          <p:cNvPr id="73" name="角丸四角形吹き出し 72"/>
          <p:cNvSpPr/>
          <p:nvPr/>
        </p:nvSpPr>
        <p:spPr bwMode="auto">
          <a:xfrm>
            <a:off x="6659280" y="2703855"/>
            <a:ext cx="985195" cy="308429"/>
          </a:xfrm>
          <a:prstGeom prst="wedgeRoundRectCallout">
            <a:avLst/>
          </a:prstGeom>
          <a:pattFill prst="pct5">
            <a:fgClr>
              <a:srgbClr val="FF0000"/>
            </a:fgClr>
            <a:bgClr>
              <a:srgbClr val="FFFF99"/>
            </a:bgClr>
          </a:pattFill>
          <a:ln w="9525">
            <a:solidFill>
              <a:schemeClr val="tx1"/>
            </a:solidFill>
            <a:round/>
            <a:headEnd/>
            <a:tailEnd type="none" w="med" len="med"/>
          </a:ln>
          <a:effectLst/>
          <a:extLst/>
        </p:spPr>
        <p:txBody>
          <a:bodyPr lIns="40403" tIns="35014" rIns="40403" bIns="35014"/>
          <a:lstStyle/>
          <a:p>
            <a:pPr algn="l">
              <a:defRPr/>
            </a:pPr>
            <a:r>
              <a:rPr lang="ja-JP" altLang="en-US" sz="700" b="0" dirty="0">
                <a:latin typeface="ＭＳ ゴシック" panose="020B0609070205080204" pitchFamily="49" charset="-128"/>
                <a:ea typeface="ＭＳ ゴシック" panose="020B0609070205080204" pitchFamily="49" charset="-128"/>
              </a:rPr>
              <a:t>最終反映年月日</a:t>
            </a:r>
            <a:r>
              <a:rPr lang="ja-JP" altLang="en-US" sz="700" b="0" dirty="0">
                <a:latin typeface="+mn-ea"/>
                <a:ea typeface="+mn-ea"/>
              </a:rPr>
              <a:t>を更新する。</a:t>
            </a:r>
          </a:p>
        </p:txBody>
      </p:sp>
      <p:sp>
        <p:nvSpPr>
          <p:cNvPr id="74" name="角丸四角形吹き出し 73"/>
          <p:cNvSpPr/>
          <p:nvPr/>
        </p:nvSpPr>
        <p:spPr bwMode="auto">
          <a:xfrm>
            <a:off x="6622427" y="4632197"/>
            <a:ext cx="986423" cy="308429"/>
          </a:xfrm>
          <a:prstGeom prst="wedgeRoundRectCallout">
            <a:avLst/>
          </a:prstGeom>
          <a:pattFill prst="pct5">
            <a:fgClr>
              <a:srgbClr val="FF0000"/>
            </a:fgClr>
            <a:bgClr>
              <a:srgbClr val="FFFF99"/>
            </a:bgClr>
          </a:pattFill>
          <a:ln w="9525">
            <a:solidFill>
              <a:schemeClr val="tx1"/>
            </a:solidFill>
            <a:round/>
            <a:headEnd/>
            <a:tailEnd type="none" w="med" len="med"/>
          </a:ln>
          <a:effectLst/>
          <a:extLst/>
        </p:spPr>
        <p:txBody>
          <a:bodyPr lIns="40403" tIns="35014" rIns="40403" bIns="35014"/>
          <a:lstStyle/>
          <a:p>
            <a:pPr algn="l">
              <a:defRPr/>
            </a:pPr>
            <a:r>
              <a:rPr lang="ja-JP" altLang="en-US" sz="700" b="0" dirty="0">
                <a:latin typeface="ＭＳ ゴシック" panose="020B0609070205080204" pitchFamily="49" charset="-128"/>
                <a:ea typeface="ＭＳ ゴシック" panose="020B0609070205080204" pitchFamily="49" charset="-128"/>
              </a:rPr>
              <a:t>最終反映年月日</a:t>
            </a:r>
            <a:r>
              <a:rPr lang="ja-JP" altLang="en-US" sz="700" b="0" dirty="0">
                <a:latin typeface="+mn-ea"/>
                <a:ea typeface="+mn-ea"/>
              </a:rPr>
              <a:t>を更新する。</a:t>
            </a:r>
          </a:p>
        </p:txBody>
      </p:sp>
      <p:sp>
        <p:nvSpPr>
          <p:cNvPr id="81" name="Text Box 4"/>
          <p:cNvSpPr txBox="1">
            <a:spLocks noChangeArrowheads="1"/>
          </p:cNvSpPr>
          <p:nvPr/>
        </p:nvSpPr>
        <p:spPr bwMode="auto">
          <a:xfrm>
            <a:off x="152400" y="633413"/>
            <a:ext cx="8502650" cy="577081"/>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54000" rIns="54000">
            <a:spAutoFit/>
          </a:bodyPr>
          <a:lstStyle>
            <a:lvl1pPr marL="800100" indent="-800100" algn="l" defTabSz="762000">
              <a:defRPr kumimoji="1" sz="2400">
                <a:solidFill>
                  <a:schemeClr val="tx1"/>
                </a:solidFill>
                <a:latin typeface="Times New Roman" pitchFamily="18" charset="0"/>
                <a:ea typeface="ＭＳ Ｐゴシック" pitchFamily="50" charset="-128"/>
              </a:defRPr>
            </a:lvl1pPr>
            <a:lvl2pPr marL="979488" indent="33338" algn="l" defTabSz="762000">
              <a:defRPr kumimoji="1" sz="2400">
                <a:solidFill>
                  <a:schemeClr val="tx1"/>
                </a:solidFill>
                <a:latin typeface="Times New Roman" pitchFamily="18" charset="0"/>
                <a:ea typeface="ＭＳ Ｐゴシック" pitchFamily="50" charset="-128"/>
              </a:defRPr>
            </a:lvl2pPr>
            <a:lvl3pPr marL="1192213" algn="l" defTabSz="762000">
              <a:defRPr kumimoji="1" sz="2400">
                <a:solidFill>
                  <a:schemeClr val="tx1"/>
                </a:solidFill>
                <a:latin typeface="Times New Roman" pitchFamily="18" charset="0"/>
                <a:ea typeface="ＭＳ Ｐゴシック" pitchFamily="50" charset="-128"/>
              </a:defRPr>
            </a:lvl3pPr>
            <a:lvl4pPr marL="1714500" algn="l" defTabSz="762000">
              <a:defRPr kumimoji="1" sz="2400">
                <a:solidFill>
                  <a:schemeClr val="tx1"/>
                </a:solidFill>
                <a:latin typeface="Times New Roman" pitchFamily="18" charset="0"/>
                <a:ea typeface="ＭＳ Ｐゴシック" pitchFamily="50" charset="-128"/>
              </a:defRPr>
            </a:lvl4pPr>
            <a:lvl5pPr marL="2286000" algn="l" defTabSz="762000">
              <a:defRPr kumimoji="1" sz="2400">
                <a:solidFill>
                  <a:schemeClr val="tx1"/>
                </a:solidFill>
                <a:latin typeface="Times New Roman" pitchFamily="18" charset="0"/>
                <a:ea typeface="ＭＳ Ｐゴシック" pitchFamily="50" charset="-128"/>
              </a:defRPr>
            </a:lvl5pPr>
            <a:lvl6pPr marL="2743200" defTabSz="762000" fontAlgn="base">
              <a:spcBef>
                <a:spcPct val="0"/>
              </a:spcBef>
              <a:spcAft>
                <a:spcPct val="0"/>
              </a:spcAft>
              <a:defRPr kumimoji="1" sz="2400">
                <a:solidFill>
                  <a:schemeClr val="tx1"/>
                </a:solidFill>
                <a:latin typeface="Times New Roman" pitchFamily="18" charset="0"/>
                <a:ea typeface="ＭＳ Ｐゴシック" pitchFamily="50" charset="-128"/>
              </a:defRPr>
            </a:lvl6pPr>
            <a:lvl7pPr marL="3200400" defTabSz="762000" fontAlgn="base">
              <a:spcBef>
                <a:spcPct val="0"/>
              </a:spcBef>
              <a:spcAft>
                <a:spcPct val="0"/>
              </a:spcAft>
              <a:defRPr kumimoji="1" sz="2400">
                <a:solidFill>
                  <a:schemeClr val="tx1"/>
                </a:solidFill>
                <a:latin typeface="Times New Roman" pitchFamily="18" charset="0"/>
                <a:ea typeface="ＭＳ Ｐゴシック" pitchFamily="50" charset="-128"/>
              </a:defRPr>
            </a:lvl7pPr>
            <a:lvl8pPr marL="3657600" defTabSz="762000" fontAlgn="base">
              <a:spcBef>
                <a:spcPct val="0"/>
              </a:spcBef>
              <a:spcAft>
                <a:spcPct val="0"/>
              </a:spcAft>
              <a:defRPr kumimoji="1" sz="2400">
                <a:solidFill>
                  <a:schemeClr val="tx1"/>
                </a:solidFill>
                <a:latin typeface="Times New Roman" pitchFamily="18" charset="0"/>
                <a:ea typeface="ＭＳ Ｐゴシック" pitchFamily="50" charset="-128"/>
              </a:defRPr>
            </a:lvl8pPr>
            <a:lvl9pPr marL="4114800" defTabSz="762000" fontAlgn="base">
              <a:spcBef>
                <a:spcPct val="0"/>
              </a:spcBef>
              <a:spcAft>
                <a:spcPct val="0"/>
              </a:spcAft>
              <a:defRPr kumimoji="1" sz="2400">
                <a:solidFill>
                  <a:schemeClr val="tx1"/>
                </a:solidFill>
                <a:latin typeface="Times New Roman" pitchFamily="18" charset="0"/>
                <a:ea typeface="ＭＳ Ｐゴシック" pitchFamily="50" charset="-128"/>
              </a:defRPr>
            </a:lvl9pPr>
          </a:lstStyle>
          <a:p>
            <a:pPr>
              <a:defRPr/>
            </a:pPr>
            <a:r>
              <a:rPr lang="ja-JP" altLang="en-US" sz="1050" b="0" dirty="0">
                <a:latin typeface="ＭＳ ゴシック" pitchFamily="49" charset="-128"/>
                <a:ea typeface="ＭＳ ゴシック" pitchFamily="49" charset="-128"/>
              </a:rPr>
              <a:t>正常時の流通イメージを以下に示す</a:t>
            </a:r>
            <a:r>
              <a:rPr lang="ja-JP" altLang="en-US" sz="1050" b="0" dirty="0" smtClean="0">
                <a:latin typeface="ＭＳ ゴシック" pitchFamily="49" charset="-128"/>
                <a:ea typeface="ＭＳ ゴシック" pitchFamily="49" charset="-128"/>
              </a:rPr>
              <a:t>。</a:t>
            </a:r>
            <a:endParaRPr lang="ja-JP" altLang="en-US" sz="1050" b="0" dirty="0">
              <a:latin typeface="ＭＳ ゴシック" pitchFamily="49" charset="-128"/>
              <a:ea typeface="ＭＳ ゴシック" pitchFamily="49" charset="-128"/>
            </a:endParaRPr>
          </a:p>
          <a:p>
            <a:pPr>
              <a:defRPr/>
            </a:pPr>
            <a:r>
              <a:rPr lang="ja-JP" altLang="en-US" sz="1050" b="0" dirty="0" smtClean="0">
                <a:latin typeface="ＭＳ ゴシック" pitchFamily="49" charset="-128"/>
                <a:ea typeface="ＭＳ ゴシック" pitchFamily="49" charset="-128"/>
              </a:rPr>
              <a:t>　･本システム</a:t>
            </a:r>
            <a:r>
              <a:rPr lang="ja-JP" altLang="en-US" sz="1050" b="0" dirty="0">
                <a:latin typeface="ＭＳ ゴシック" pitchFamily="49" charset="-128"/>
                <a:ea typeface="ＭＳ ゴシック" pitchFamily="49" charset="-128"/>
              </a:rPr>
              <a:t>では光アンバンドル業務支援システムより取得したファイルの取込後、最終反映年月日を更新する。</a:t>
            </a:r>
          </a:p>
          <a:p>
            <a:pPr>
              <a:defRPr/>
            </a:pPr>
            <a:endParaRPr lang="en-US" altLang="ja-JP" sz="1050" b="0" dirty="0" smtClean="0">
              <a:latin typeface="+mn-ea"/>
              <a:ea typeface="+mn-ea"/>
            </a:endParaRPr>
          </a:p>
        </p:txBody>
      </p:sp>
      <p:grpSp>
        <p:nvGrpSpPr>
          <p:cNvPr id="82" name="グループ化 81"/>
          <p:cNvGrpSpPr/>
          <p:nvPr/>
        </p:nvGrpSpPr>
        <p:grpSpPr>
          <a:xfrm>
            <a:off x="7668344" y="1196752"/>
            <a:ext cx="1163964" cy="792088"/>
            <a:chOff x="7809083" y="5877272"/>
            <a:chExt cx="1163964" cy="792088"/>
          </a:xfrm>
        </p:grpSpPr>
        <p:sp>
          <p:nvSpPr>
            <p:cNvPr id="83" name="正方形/長方形 1"/>
            <p:cNvSpPr>
              <a:spLocks noChangeArrowheads="1"/>
            </p:cNvSpPr>
            <p:nvPr/>
          </p:nvSpPr>
          <p:spPr bwMode="auto">
            <a:xfrm>
              <a:off x="7809083" y="5877272"/>
              <a:ext cx="1163964" cy="792088"/>
            </a:xfrm>
            <a:prstGeom prst="rect">
              <a:avLst/>
            </a:prstGeom>
            <a:solidFill>
              <a:schemeClr val="bg1"/>
            </a:solidFill>
            <a:ln w="9525" algn="ctr">
              <a:solidFill>
                <a:schemeClr val="tx1"/>
              </a:solidFill>
              <a:round/>
              <a:headEnd type="triangle" w="sm" len="sm"/>
              <a:tailEnd type="none" w="sm" len="sm"/>
            </a:ln>
          </p:spPr>
          <p:txBody>
            <a:bodyPr lIns="67338" tIns="35016" rIns="67338" bIns="35016"/>
            <a:lstStyle>
              <a:lvl1pPr defTabSz="868363" eaLnBrk="0" hangingPunct="0">
                <a:defRPr kumimoji="1" sz="1300">
                  <a:solidFill>
                    <a:schemeClr val="tx1"/>
                  </a:solidFill>
                  <a:latin typeface="Times New Roman" pitchFamily="18" charset="0"/>
                  <a:ea typeface="ＭＳ Ｐゴシック" charset="-128"/>
                </a:defRPr>
              </a:lvl1pPr>
              <a:lvl2pPr marL="742950" indent="-285750" defTabSz="868363" eaLnBrk="0" hangingPunct="0">
                <a:defRPr kumimoji="1" sz="1300">
                  <a:solidFill>
                    <a:schemeClr val="tx1"/>
                  </a:solidFill>
                  <a:latin typeface="Times New Roman" pitchFamily="18" charset="0"/>
                  <a:ea typeface="ＭＳ Ｐゴシック" charset="-128"/>
                </a:defRPr>
              </a:lvl2pPr>
              <a:lvl3pPr marL="1143000" indent="-228600" defTabSz="868363" eaLnBrk="0" hangingPunct="0">
                <a:defRPr kumimoji="1" sz="1300">
                  <a:solidFill>
                    <a:schemeClr val="tx1"/>
                  </a:solidFill>
                  <a:latin typeface="Times New Roman" pitchFamily="18" charset="0"/>
                  <a:ea typeface="ＭＳ Ｐゴシック" charset="-128"/>
                </a:defRPr>
              </a:lvl3pPr>
              <a:lvl4pPr marL="1600200" indent="-228600" defTabSz="868363" eaLnBrk="0" hangingPunct="0">
                <a:defRPr kumimoji="1" sz="1300">
                  <a:solidFill>
                    <a:schemeClr val="tx1"/>
                  </a:solidFill>
                  <a:latin typeface="Times New Roman" pitchFamily="18" charset="0"/>
                  <a:ea typeface="ＭＳ Ｐゴシック" charset="-128"/>
                </a:defRPr>
              </a:lvl4pPr>
              <a:lvl5pPr marL="2057400" indent="-228600" defTabSz="868363" eaLnBrk="0" hangingPunct="0">
                <a:defRPr kumimoji="1" sz="1300">
                  <a:solidFill>
                    <a:schemeClr val="tx1"/>
                  </a:solidFill>
                  <a:latin typeface="Times New Roman" pitchFamily="18" charset="0"/>
                  <a:ea typeface="ＭＳ Ｐゴシック" charset="-128"/>
                </a:defRPr>
              </a:lvl5pPr>
              <a:lvl6pPr marL="2514600" indent="-228600" defTabSz="868363" eaLnBrk="0" fontAlgn="base" hangingPunct="0">
                <a:spcBef>
                  <a:spcPct val="0"/>
                </a:spcBef>
                <a:spcAft>
                  <a:spcPct val="0"/>
                </a:spcAft>
                <a:defRPr kumimoji="1" sz="1300">
                  <a:solidFill>
                    <a:schemeClr val="tx1"/>
                  </a:solidFill>
                  <a:latin typeface="Times New Roman" pitchFamily="18" charset="0"/>
                  <a:ea typeface="ＭＳ Ｐゴシック" charset="-128"/>
                </a:defRPr>
              </a:lvl6pPr>
              <a:lvl7pPr marL="2971800" indent="-228600" defTabSz="868363" eaLnBrk="0" fontAlgn="base" hangingPunct="0">
                <a:spcBef>
                  <a:spcPct val="0"/>
                </a:spcBef>
                <a:spcAft>
                  <a:spcPct val="0"/>
                </a:spcAft>
                <a:defRPr kumimoji="1" sz="1300">
                  <a:solidFill>
                    <a:schemeClr val="tx1"/>
                  </a:solidFill>
                  <a:latin typeface="Times New Roman" pitchFamily="18" charset="0"/>
                  <a:ea typeface="ＭＳ Ｐゴシック" charset="-128"/>
                </a:defRPr>
              </a:lvl7pPr>
              <a:lvl8pPr marL="3429000" indent="-228600" defTabSz="868363" eaLnBrk="0" fontAlgn="base" hangingPunct="0">
                <a:spcBef>
                  <a:spcPct val="0"/>
                </a:spcBef>
                <a:spcAft>
                  <a:spcPct val="0"/>
                </a:spcAft>
                <a:defRPr kumimoji="1" sz="1300">
                  <a:solidFill>
                    <a:schemeClr val="tx1"/>
                  </a:solidFill>
                  <a:latin typeface="Times New Roman" pitchFamily="18" charset="0"/>
                  <a:ea typeface="ＭＳ Ｐゴシック" charset="-128"/>
                </a:defRPr>
              </a:lvl8pPr>
              <a:lvl9pPr marL="3886200" indent="-228600" defTabSz="868363" eaLnBrk="0" fontAlgn="base" hangingPunct="0">
                <a:spcBef>
                  <a:spcPct val="0"/>
                </a:spcBef>
                <a:spcAft>
                  <a:spcPct val="0"/>
                </a:spcAft>
                <a:defRPr kumimoji="1" sz="1300">
                  <a:solidFill>
                    <a:schemeClr val="tx1"/>
                  </a:solidFill>
                  <a:latin typeface="Times New Roman" pitchFamily="18" charset="0"/>
                  <a:ea typeface="ＭＳ Ｐゴシック" charset="-128"/>
                </a:defRPr>
              </a:lvl9pPr>
            </a:lstStyle>
            <a:p>
              <a:pPr algn="l" eaLnBrk="1" hangingPunct="1"/>
              <a:r>
                <a:rPr lang="en-US" altLang="ja-JP" sz="600" b="0" dirty="0">
                  <a:latin typeface="ＭＳ ゴシック" pitchFamily="49" charset="-128"/>
                  <a:ea typeface="ＭＳ ゴシック" pitchFamily="49" charset="-128"/>
                </a:rPr>
                <a:t>【</a:t>
              </a:r>
              <a:r>
                <a:rPr lang="ja-JP" altLang="en-US" sz="600" b="0" dirty="0">
                  <a:latin typeface="ＭＳ ゴシック" pitchFamily="49" charset="-128"/>
                  <a:ea typeface="ＭＳ ゴシック" pitchFamily="49" charset="-128"/>
                </a:rPr>
                <a:t>凡例</a:t>
              </a:r>
              <a:r>
                <a:rPr lang="en-US" altLang="ja-JP" sz="600" b="0" dirty="0">
                  <a:latin typeface="ＭＳ ゴシック" pitchFamily="49" charset="-128"/>
                  <a:ea typeface="ＭＳ ゴシック" pitchFamily="49" charset="-128"/>
                </a:rPr>
                <a:t>】</a:t>
              </a:r>
            </a:p>
            <a:p>
              <a:pPr algn="l" eaLnBrk="1" hangingPunct="1"/>
              <a:endParaRPr lang="en-US" altLang="ja-JP" sz="600" b="0" dirty="0">
                <a:latin typeface="ＭＳ ゴシック" pitchFamily="49" charset="-128"/>
                <a:ea typeface="ＭＳ ゴシック" pitchFamily="49" charset="-128"/>
              </a:endParaRPr>
            </a:p>
            <a:p>
              <a:pPr algn="l" eaLnBrk="1" hangingPunct="1"/>
              <a:r>
                <a:rPr lang="ja-JP" altLang="en-US" sz="600" b="0" dirty="0">
                  <a:latin typeface="ＭＳ ゴシック" pitchFamily="49" charset="-128"/>
                  <a:ea typeface="ＭＳ ゴシック" pitchFamily="49" charset="-128"/>
                </a:rPr>
                <a:t>　　　　　　：システム</a:t>
              </a:r>
              <a:r>
                <a:rPr lang="ja-JP" altLang="en-US" sz="600" b="0" dirty="0" smtClean="0">
                  <a:latin typeface="ＭＳ ゴシック" pitchFamily="49" charset="-128"/>
                  <a:ea typeface="ＭＳ ゴシック" pitchFamily="49" charset="-128"/>
                </a:rPr>
                <a:t>挙動</a:t>
              </a:r>
              <a:endParaRPr lang="en-US" altLang="ja-JP" sz="600" b="0" dirty="0">
                <a:latin typeface="ＭＳ ゴシック" pitchFamily="49" charset="-128"/>
                <a:ea typeface="ＭＳ ゴシック" pitchFamily="49" charset="-128"/>
              </a:endParaRPr>
            </a:p>
            <a:p>
              <a:pPr algn="l" eaLnBrk="1" hangingPunct="1"/>
              <a:r>
                <a:rPr lang="ja-JP" altLang="en-US" sz="600" b="0" dirty="0">
                  <a:latin typeface="ＭＳ ゴシック" pitchFamily="49" charset="-128"/>
                  <a:ea typeface="ＭＳ ゴシック" pitchFamily="49" charset="-128"/>
                </a:rPr>
                <a:t>　　　　　　：運用対処</a:t>
              </a:r>
              <a:r>
                <a:rPr lang="ja-JP" altLang="en-US" sz="600" b="0" dirty="0" smtClean="0">
                  <a:latin typeface="ＭＳ ゴシック" pitchFamily="49" charset="-128"/>
                  <a:ea typeface="ＭＳ ゴシック" pitchFamily="49" charset="-128"/>
                </a:rPr>
                <a:t>内容</a:t>
              </a:r>
              <a:endParaRPr lang="en-US" altLang="ja-JP" sz="600" b="0" dirty="0">
                <a:latin typeface="ＭＳ ゴシック" pitchFamily="49" charset="-128"/>
                <a:ea typeface="ＭＳ ゴシック" pitchFamily="49" charset="-128"/>
              </a:endParaRPr>
            </a:p>
            <a:p>
              <a:pPr algn="l" eaLnBrk="1" hangingPunct="1"/>
              <a:r>
                <a:rPr lang="ja-JP" altLang="en-US" sz="600" b="0" dirty="0">
                  <a:latin typeface="ＭＳ ゴシック" pitchFamily="49" charset="-128"/>
                  <a:ea typeface="ＭＳ ゴシック" pitchFamily="49" charset="-128"/>
                </a:rPr>
                <a:t>　　　　　　</a:t>
              </a:r>
              <a:endParaRPr lang="en-US" altLang="ja-JP" sz="600" b="0" dirty="0" smtClean="0">
                <a:latin typeface="ＭＳ ゴシック" pitchFamily="49" charset="-128"/>
                <a:ea typeface="ＭＳ ゴシック" pitchFamily="49" charset="-128"/>
              </a:endParaRPr>
            </a:p>
            <a:p>
              <a:pPr algn="l" eaLnBrk="1" hangingPunct="1"/>
              <a:r>
                <a:rPr lang="ja-JP" altLang="en-US" sz="600" b="0" dirty="0">
                  <a:latin typeface="ＭＳ ゴシック" pitchFamily="49" charset="-128"/>
                  <a:ea typeface="ＭＳ ゴシック" pitchFamily="49" charset="-128"/>
                </a:rPr>
                <a:t>　</a:t>
              </a:r>
              <a:r>
                <a:rPr lang="ja-JP" altLang="en-US" sz="600" b="0" dirty="0" smtClean="0">
                  <a:latin typeface="ＭＳ ゴシック" pitchFamily="49" charset="-128"/>
                  <a:ea typeface="ＭＳ ゴシック" pitchFamily="49" charset="-128"/>
                </a:rPr>
                <a:t>　　　　　：</a:t>
              </a:r>
              <a:r>
                <a:rPr lang="ja-JP" altLang="en-US" sz="600" b="0" dirty="0">
                  <a:latin typeface="ＭＳ ゴシック" pitchFamily="49" charset="-128"/>
                  <a:ea typeface="ＭＳ ゴシック" pitchFamily="49" charset="-128"/>
                </a:rPr>
                <a:t>圧縮ファイル</a:t>
              </a:r>
              <a:endParaRPr lang="en-US" altLang="ja-JP" sz="600" b="0" dirty="0">
                <a:latin typeface="ＭＳ ゴシック" pitchFamily="49" charset="-128"/>
                <a:ea typeface="ＭＳ ゴシック" pitchFamily="49" charset="-128"/>
              </a:endParaRPr>
            </a:p>
            <a:p>
              <a:pPr algn="l" eaLnBrk="1" hangingPunct="1"/>
              <a:r>
                <a:rPr lang="ja-JP" altLang="en-US" sz="600" b="0" dirty="0">
                  <a:latin typeface="ＭＳ ゴシック" pitchFamily="49" charset="-128"/>
                  <a:ea typeface="ＭＳ ゴシック" pitchFamily="49" charset="-128"/>
                </a:rPr>
                <a:t>　　　　　　　と終端ファイ　</a:t>
              </a:r>
              <a:endParaRPr lang="en-US" altLang="ja-JP" sz="600" b="0" dirty="0">
                <a:latin typeface="ＭＳ ゴシック" pitchFamily="49" charset="-128"/>
                <a:ea typeface="ＭＳ ゴシック" pitchFamily="49" charset="-128"/>
              </a:endParaRPr>
            </a:p>
            <a:p>
              <a:pPr algn="l" eaLnBrk="1" hangingPunct="1"/>
              <a:r>
                <a:rPr lang="ja-JP" altLang="en-US" sz="600" b="0" dirty="0">
                  <a:latin typeface="ＭＳ ゴシック" pitchFamily="49" charset="-128"/>
                  <a:ea typeface="ＭＳ ゴシック" pitchFamily="49" charset="-128"/>
                </a:rPr>
                <a:t>　　　　　　　ルのセット</a:t>
              </a:r>
            </a:p>
          </p:txBody>
        </p:sp>
        <p:sp>
          <p:nvSpPr>
            <p:cNvPr id="84" name="角丸四角形吹き出し 83"/>
            <p:cNvSpPr/>
            <p:nvPr/>
          </p:nvSpPr>
          <p:spPr bwMode="auto">
            <a:xfrm>
              <a:off x="7938067" y="6099646"/>
              <a:ext cx="353344" cy="87879"/>
            </a:xfrm>
            <a:prstGeom prst="wedgeRoundRectCallout">
              <a:avLst>
                <a:gd name="adj1" fmla="val -20833"/>
                <a:gd name="adj2" fmla="val 78556"/>
                <a:gd name="adj3" fmla="val 16667"/>
              </a:avLst>
            </a:prstGeom>
            <a:pattFill prst="pct5">
              <a:fgClr>
                <a:srgbClr val="FF0000"/>
              </a:fgClr>
              <a:bgClr>
                <a:srgbClr val="FFFF99"/>
              </a:bgClr>
            </a:pattFill>
            <a:ln w="9525">
              <a:solidFill>
                <a:schemeClr val="tx1"/>
              </a:solidFill>
              <a:round/>
              <a:headEnd/>
              <a:tailEnd type="none" w="med" len="med"/>
            </a:ln>
            <a:effectLst/>
            <a:extLst/>
          </p:spPr>
          <p:txBody>
            <a:bodyPr lIns="40403" tIns="35014" rIns="40403" bIns="35014"/>
            <a:lstStyle/>
            <a:p>
              <a:pPr>
                <a:defRPr/>
              </a:pPr>
              <a:endParaRPr lang="ja-JP" altLang="en-US" sz="700" b="0" dirty="0">
                <a:latin typeface="+mn-ea"/>
                <a:ea typeface="+mn-ea"/>
              </a:endParaRPr>
            </a:p>
          </p:txBody>
        </p:sp>
        <p:sp>
          <p:nvSpPr>
            <p:cNvPr id="85" name="角丸四角形吹き出し 84"/>
            <p:cNvSpPr/>
            <p:nvPr/>
          </p:nvSpPr>
          <p:spPr bwMode="auto">
            <a:xfrm>
              <a:off x="7944210" y="6215658"/>
              <a:ext cx="354262" cy="87312"/>
            </a:xfrm>
            <a:prstGeom prst="wedgeRoundRectCallout">
              <a:avLst>
                <a:gd name="adj1" fmla="val -20833"/>
                <a:gd name="adj2" fmla="val 78556"/>
                <a:gd name="adj3" fmla="val 16667"/>
              </a:avLst>
            </a:prstGeom>
            <a:solidFill>
              <a:srgbClr val="CCFFFF"/>
            </a:solidFill>
            <a:ln w="9525">
              <a:solidFill>
                <a:schemeClr val="tx1"/>
              </a:solidFill>
              <a:round/>
              <a:headEnd/>
              <a:tailEnd type="none" w="med" len="med"/>
            </a:ln>
            <a:effectLst/>
            <a:extLst/>
          </p:spPr>
          <p:txBody>
            <a:bodyPr lIns="40403" tIns="35014" rIns="40403" bIns="35014"/>
            <a:lstStyle/>
            <a:p>
              <a:pPr>
                <a:defRPr/>
              </a:pPr>
              <a:endParaRPr lang="ja-JP" altLang="en-US" sz="700" b="0" dirty="0">
                <a:latin typeface="+mn-ea"/>
                <a:ea typeface="+mn-ea"/>
              </a:endParaRPr>
            </a:p>
          </p:txBody>
        </p:sp>
        <p:sp>
          <p:nvSpPr>
            <p:cNvPr id="86" name="フローチャート : 書類 85"/>
            <p:cNvSpPr/>
            <p:nvPr/>
          </p:nvSpPr>
          <p:spPr bwMode="auto">
            <a:xfrm>
              <a:off x="7938067" y="6353324"/>
              <a:ext cx="383631" cy="119062"/>
            </a:xfrm>
            <a:prstGeom prst="flowChartDocument">
              <a:avLst/>
            </a:prstGeom>
            <a:solidFill>
              <a:schemeClr val="bg1"/>
            </a:solidFill>
            <a:ln w="9525">
              <a:solidFill>
                <a:schemeClr val="tx1"/>
              </a:solidFill>
              <a:round/>
              <a:headEnd/>
              <a:tailEnd type="none" w="med" len="med"/>
            </a:ln>
            <a:effectLst/>
            <a:extLst/>
          </p:spPr>
          <p:txBody>
            <a:bodyPr wrap="none" lIns="40403" tIns="35014" rIns="40403" bIns="35014" anchor="ctr"/>
            <a:lstStyle/>
            <a:p>
              <a:pPr algn="ctr">
                <a:defRPr/>
              </a:pPr>
              <a:endParaRPr lang="ja-JP" altLang="en-US" sz="800" b="0" dirty="0">
                <a:latin typeface="+mn-ea"/>
                <a:ea typeface="+mn-ea"/>
              </a:endParaRPr>
            </a:p>
          </p:txBody>
        </p:sp>
      </p:grpSp>
    </p:spTree>
    <p:extLst>
      <p:ext uri="{BB962C8B-B14F-4D97-AF65-F5344CB8AC3E}">
        <p14:creationId xmlns:p14="http://schemas.microsoft.com/office/powerpoint/2010/main" val="371181017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Line 3"/>
          <p:cNvSpPr>
            <a:spLocks noChangeShapeType="1"/>
          </p:cNvSpPr>
          <p:nvPr/>
        </p:nvSpPr>
        <p:spPr bwMode="auto">
          <a:xfrm>
            <a:off x="114300" y="533400"/>
            <a:ext cx="8610600" cy="0"/>
          </a:xfrm>
          <a:prstGeom prst="line">
            <a:avLst/>
          </a:prstGeom>
          <a:noFill/>
          <a:ln w="57150" cmpd="thickThin">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latin typeface="+mn-ea"/>
              <a:ea typeface="+mn-ea"/>
            </a:endParaRPr>
          </a:p>
        </p:txBody>
      </p:sp>
      <p:sp>
        <p:nvSpPr>
          <p:cNvPr id="6" name="Rectangle 2"/>
          <p:cNvSpPr>
            <a:spLocks noChangeArrowheads="1"/>
          </p:cNvSpPr>
          <p:nvPr/>
        </p:nvSpPr>
        <p:spPr bwMode="auto">
          <a:xfrm>
            <a:off x="228600" y="142875"/>
            <a:ext cx="8915400" cy="523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76200" cmpd="tri">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l" defTabSz="762000"/>
            <a:r>
              <a:rPr lang="en-US" altLang="ja-JP" sz="1800" b="0" dirty="0" smtClean="0">
                <a:latin typeface="+mn-ea"/>
                <a:ea typeface="+mn-ea"/>
              </a:rPr>
              <a:t>PTN</a:t>
            </a:r>
            <a:r>
              <a:rPr lang="ja-JP" altLang="en-US" sz="1800" b="0" dirty="0">
                <a:latin typeface="+mn-ea"/>
                <a:ea typeface="+mn-ea"/>
              </a:rPr>
              <a:t>２</a:t>
            </a:r>
            <a:r>
              <a:rPr lang="ja-JP" altLang="en-US" sz="1800" b="0" dirty="0" smtClean="0">
                <a:latin typeface="+mn-ea"/>
                <a:ea typeface="+mn-ea"/>
              </a:rPr>
              <a:t>：</a:t>
            </a:r>
            <a:r>
              <a:rPr lang="ja-JP" altLang="en-US" sz="1800" b="0" dirty="0">
                <a:latin typeface="ＭＳ ゴシック" panose="020B0609070205080204" pitchFamily="49" charset="-128"/>
                <a:ea typeface="ＭＳ ゴシック" panose="020B0609070205080204" pitchFamily="49" charset="-128"/>
              </a:rPr>
              <a:t>光アンバンドル業務支援システムでファイル作成失敗</a:t>
            </a:r>
            <a:endParaRPr lang="en-US" altLang="ja-JP" sz="1800" b="0" dirty="0" smtClean="0">
              <a:latin typeface="+mn-ea"/>
              <a:ea typeface="+mn-ea"/>
            </a:endParaRPr>
          </a:p>
        </p:txBody>
      </p:sp>
      <p:sp>
        <p:nvSpPr>
          <p:cNvPr id="9" name="正方形/長方形 8"/>
          <p:cNvSpPr/>
          <p:nvPr/>
        </p:nvSpPr>
        <p:spPr bwMode="auto">
          <a:xfrm>
            <a:off x="986424" y="2103438"/>
            <a:ext cx="7031491" cy="1851705"/>
          </a:xfrm>
          <a:prstGeom prst="rect">
            <a:avLst/>
          </a:prstGeom>
          <a:noFill/>
          <a:ln w="9525">
            <a:solidFill>
              <a:schemeClr val="tx1"/>
            </a:solidFill>
            <a:round/>
            <a:headEn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40403" tIns="35014" rIns="40403" bIns="35014" anchor="ctr"/>
          <a:lstStyle/>
          <a:p>
            <a:pPr algn="ctr">
              <a:defRPr/>
            </a:pPr>
            <a:endParaRPr lang="ja-JP" altLang="en-US" sz="800" b="0">
              <a:latin typeface="+mn-ea"/>
              <a:ea typeface="+mn-ea"/>
            </a:endParaRPr>
          </a:p>
        </p:txBody>
      </p:sp>
      <p:sp>
        <p:nvSpPr>
          <p:cNvPr id="10" name="正方形/長方形 9"/>
          <p:cNvSpPr/>
          <p:nvPr/>
        </p:nvSpPr>
        <p:spPr bwMode="auto">
          <a:xfrm>
            <a:off x="986424" y="4058331"/>
            <a:ext cx="7031491" cy="1851705"/>
          </a:xfrm>
          <a:prstGeom prst="rect">
            <a:avLst/>
          </a:prstGeom>
          <a:noFill/>
          <a:ln w="9525">
            <a:solidFill>
              <a:schemeClr val="tx1"/>
            </a:solidFill>
            <a:round/>
            <a:headEn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40403" tIns="35014" rIns="40403" bIns="35014" anchor="ctr"/>
          <a:lstStyle/>
          <a:p>
            <a:pPr algn="ctr">
              <a:defRPr/>
            </a:pPr>
            <a:endParaRPr lang="ja-JP" altLang="en-US" sz="800" b="0">
              <a:latin typeface="+mn-ea"/>
              <a:ea typeface="+mn-ea"/>
            </a:endParaRPr>
          </a:p>
        </p:txBody>
      </p:sp>
      <p:sp>
        <p:nvSpPr>
          <p:cNvPr id="11" name="正方形/長方形 10"/>
          <p:cNvSpPr/>
          <p:nvPr/>
        </p:nvSpPr>
        <p:spPr bwMode="auto">
          <a:xfrm>
            <a:off x="1153489" y="2258786"/>
            <a:ext cx="2340145" cy="1645331"/>
          </a:xfrm>
          <a:prstGeom prst="rect">
            <a:avLst/>
          </a:prstGeom>
          <a:noFill/>
          <a:ln w="9525">
            <a:solidFill>
              <a:schemeClr val="tx1"/>
            </a:solidFill>
            <a:round/>
            <a:headEn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40403" tIns="35014" rIns="40403" bIns="35014"/>
          <a:lstStyle/>
          <a:p>
            <a:pPr algn="l">
              <a:defRPr/>
            </a:pPr>
            <a:r>
              <a:rPr lang="ja-JP" altLang="en-US" sz="800" b="0" dirty="0">
                <a:latin typeface="+mn-ea"/>
                <a:ea typeface="+mn-ea"/>
              </a:rPr>
              <a:t>光アンバンドル業務支援システム</a:t>
            </a:r>
          </a:p>
        </p:txBody>
      </p:sp>
      <p:sp>
        <p:nvSpPr>
          <p:cNvPr id="12" name="正方形/長方形 11"/>
          <p:cNvSpPr/>
          <p:nvPr/>
        </p:nvSpPr>
        <p:spPr bwMode="auto">
          <a:xfrm>
            <a:off x="3827765" y="2704990"/>
            <a:ext cx="2730784" cy="796018"/>
          </a:xfrm>
          <a:prstGeom prst="rect">
            <a:avLst/>
          </a:prstGeom>
          <a:noFill/>
          <a:ln w="9525">
            <a:solidFill>
              <a:schemeClr val="tx1"/>
            </a:solidFill>
            <a:round/>
            <a:headEn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40403" tIns="35014" rIns="40403" bIns="35014"/>
          <a:lstStyle/>
          <a:p>
            <a:pPr algn="l">
              <a:defRPr/>
            </a:pPr>
            <a:r>
              <a:rPr lang="ja-JP" altLang="en-US" sz="800" b="0" dirty="0">
                <a:latin typeface="+mn-ea"/>
                <a:ea typeface="+mn-ea"/>
              </a:rPr>
              <a:t>アクセス</a:t>
            </a:r>
            <a:r>
              <a:rPr lang="en-US" altLang="ja-JP" sz="800" b="0" dirty="0">
                <a:latin typeface="+mn-ea"/>
                <a:ea typeface="+mn-ea"/>
              </a:rPr>
              <a:t>PF</a:t>
            </a:r>
            <a:r>
              <a:rPr lang="ja-JP" altLang="en-US" sz="800" b="0" dirty="0">
                <a:latin typeface="+mn-ea"/>
                <a:ea typeface="+mn-ea"/>
              </a:rPr>
              <a:t>（オーダ制御）加須</a:t>
            </a:r>
            <a:r>
              <a:rPr lang="en-US" altLang="ja-JP" sz="800" b="0" dirty="0">
                <a:latin typeface="+mn-ea"/>
                <a:ea typeface="+mn-ea"/>
              </a:rPr>
              <a:t>DC</a:t>
            </a:r>
            <a:endParaRPr lang="ja-JP" altLang="en-US" sz="800" b="0" dirty="0">
              <a:latin typeface="+mn-ea"/>
              <a:ea typeface="+mn-ea"/>
            </a:endParaRPr>
          </a:p>
        </p:txBody>
      </p:sp>
      <p:sp>
        <p:nvSpPr>
          <p:cNvPr id="14" name="フローチャート : 書類 13"/>
          <p:cNvSpPr/>
          <p:nvPr/>
        </p:nvSpPr>
        <p:spPr bwMode="auto">
          <a:xfrm>
            <a:off x="1933537" y="2464027"/>
            <a:ext cx="513481" cy="286884"/>
          </a:xfrm>
          <a:prstGeom prst="flowChartDocument">
            <a:avLst/>
          </a:prstGeom>
          <a:solidFill>
            <a:schemeClr val="bg1"/>
          </a:solidFill>
          <a:ln w="9525">
            <a:solidFill>
              <a:schemeClr val="tx1"/>
            </a:solidFill>
            <a:prstDash val="sysDash"/>
            <a:round/>
            <a:headEnd/>
            <a:tailEnd type="none" w="med" len="med"/>
          </a:ln>
          <a:effectLst/>
          <a:extLst/>
        </p:spPr>
        <p:txBody>
          <a:bodyPr wrap="none" lIns="40403" tIns="35014" rIns="40403" bIns="35014" anchor="ctr"/>
          <a:lstStyle/>
          <a:p>
            <a:pPr algn="ctr">
              <a:defRPr/>
            </a:pPr>
            <a:r>
              <a:rPr lang="en-US" altLang="ja-JP" sz="800" b="0" dirty="0">
                <a:latin typeface="+mn-ea"/>
                <a:ea typeface="+mn-ea"/>
              </a:rPr>
              <a:t>6/4</a:t>
            </a:r>
            <a:endParaRPr lang="ja-JP" altLang="en-US" sz="800" b="0" dirty="0">
              <a:latin typeface="+mn-ea"/>
              <a:ea typeface="+mn-ea"/>
            </a:endParaRPr>
          </a:p>
        </p:txBody>
      </p:sp>
      <p:sp>
        <p:nvSpPr>
          <p:cNvPr id="15" name="テキスト ボックス 14"/>
          <p:cNvSpPr txBox="1"/>
          <p:nvPr/>
        </p:nvSpPr>
        <p:spPr>
          <a:xfrm>
            <a:off x="2012400" y="3620635"/>
            <a:ext cx="322832" cy="386669"/>
          </a:xfrm>
          <a:prstGeom prst="rect">
            <a:avLst/>
          </a:prstGeom>
          <a:noFill/>
        </p:spPr>
        <p:txBody>
          <a:bodyPr vert="eaVert" lIns="68415" tIns="34208" rIns="68415" bIns="34208">
            <a:spAutoFit/>
          </a:bodyPr>
          <a:lstStyle/>
          <a:p>
            <a:pPr>
              <a:defRPr/>
            </a:pPr>
            <a:r>
              <a:rPr lang="ja-JP" altLang="en-US" b="0" dirty="0">
                <a:latin typeface="+mn-ea"/>
                <a:ea typeface="+mn-ea"/>
              </a:rPr>
              <a:t>・・・</a:t>
            </a:r>
          </a:p>
        </p:txBody>
      </p:sp>
      <p:sp>
        <p:nvSpPr>
          <p:cNvPr id="16" name="角丸四角形 15"/>
          <p:cNvSpPr/>
          <p:nvPr/>
        </p:nvSpPr>
        <p:spPr bwMode="auto">
          <a:xfrm>
            <a:off x="986424" y="2014992"/>
            <a:ext cx="835327" cy="167821"/>
          </a:xfrm>
          <a:prstGeom prst="roundRect">
            <a:avLst/>
          </a:prstGeom>
          <a:solidFill>
            <a:schemeClr val="bg1"/>
          </a:solidFill>
          <a:ln w="9525">
            <a:solidFill>
              <a:schemeClr val="tx1"/>
            </a:solidFill>
            <a:round/>
            <a:headEnd/>
            <a:tailEnd type="none" w="med" len="med"/>
          </a:ln>
          <a:effectLst/>
          <a:extLst/>
        </p:spPr>
        <p:txBody>
          <a:bodyPr wrap="none" lIns="40403" tIns="35014" rIns="40403" bIns="35014" anchor="ctr"/>
          <a:lstStyle/>
          <a:p>
            <a:pPr algn="ctr">
              <a:defRPr/>
            </a:pPr>
            <a:r>
              <a:rPr lang="en-US" altLang="ja-JP" sz="800" b="0" dirty="0">
                <a:latin typeface="+mn-ea"/>
                <a:ea typeface="+mn-ea"/>
              </a:rPr>
              <a:t>6/4</a:t>
            </a:r>
            <a:endParaRPr lang="ja-JP" altLang="en-US" sz="800" b="0" dirty="0">
              <a:latin typeface="+mn-ea"/>
              <a:ea typeface="+mn-ea"/>
            </a:endParaRPr>
          </a:p>
        </p:txBody>
      </p:sp>
      <p:sp>
        <p:nvSpPr>
          <p:cNvPr id="17" name="角丸四角形 16"/>
          <p:cNvSpPr/>
          <p:nvPr/>
        </p:nvSpPr>
        <p:spPr bwMode="auto">
          <a:xfrm>
            <a:off x="986424" y="3986893"/>
            <a:ext cx="835327" cy="167821"/>
          </a:xfrm>
          <a:prstGeom prst="roundRect">
            <a:avLst/>
          </a:prstGeom>
          <a:solidFill>
            <a:schemeClr val="bg1"/>
          </a:solidFill>
          <a:ln w="9525">
            <a:solidFill>
              <a:schemeClr val="tx1"/>
            </a:solidFill>
            <a:round/>
            <a:headEnd/>
            <a:tailEnd type="none" w="med" len="med"/>
          </a:ln>
          <a:effectLst/>
          <a:extLst/>
        </p:spPr>
        <p:txBody>
          <a:bodyPr wrap="none" lIns="40403" tIns="35014" rIns="40403" bIns="35014" anchor="ctr"/>
          <a:lstStyle/>
          <a:p>
            <a:pPr algn="ctr">
              <a:defRPr/>
            </a:pPr>
            <a:r>
              <a:rPr lang="en-US" altLang="ja-JP" sz="800" b="0" dirty="0">
                <a:latin typeface="+mn-ea"/>
                <a:ea typeface="+mn-ea"/>
              </a:rPr>
              <a:t>6/5</a:t>
            </a:r>
            <a:endParaRPr lang="ja-JP" altLang="en-US" sz="800" b="0" dirty="0">
              <a:latin typeface="+mn-ea"/>
              <a:ea typeface="+mn-ea"/>
            </a:endParaRPr>
          </a:p>
        </p:txBody>
      </p:sp>
      <p:sp>
        <p:nvSpPr>
          <p:cNvPr id="18" name="円弧 17"/>
          <p:cNvSpPr/>
          <p:nvPr/>
        </p:nvSpPr>
        <p:spPr bwMode="auto">
          <a:xfrm rot="16200000">
            <a:off x="3906998" y="1707653"/>
            <a:ext cx="235857" cy="2949443"/>
          </a:xfrm>
          <a:prstGeom prst="arc">
            <a:avLst>
              <a:gd name="adj1" fmla="val 10638973"/>
              <a:gd name="adj2" fmla="val 0"/>
            </a:avLst>
          </a:prstGeom>
          <a:noFill/>
          <a:ln w="9525" cap="flat" cmpd="sng" algn="ctr">
            <a:solidFill>
              <a:schemeClr val="tx1"/>
            </a:solidFill>
            <a:prstDash val="solid"/>
            <a:round/>
            <a:headEnd type="triangle" w="med" len="med"/>
            <a:tailEnd type="none" w="med" len="med"/>
          </a:ln>
          <a:effectLst/>
          <a:extLst/>
        </p:spPr>
        <p:txBody>
          <a:bodyPr wrap="none" lIns="67338" tIns="35016" rIns="67338" bIns="35016" anchor="ctr"/>
          <a:lstStyle/>
          <a:p>
            <a:pPr algn="ctr" defTabSz="485797">
              <a:defRPr/>
            </a:pPr>
            <a:endParaRPr lang="ja-JP" altLang="en-US" sz="600" b="0">
              <a:latin typeface="+mn-ea"/>
              <a:ea typeface="+mn-ea"/>
            </a:endParaRPr>
          </a:p>
        </p:txBody>
      </p:sp>
      <p:sp>
        <p:nvSpPr>
          <p:cNvPr id="19" name="フローチャート : 書類 18"/>
          <p:cNvSpPr/>
          <p:nvPr/>
        </p:nvSpPr>
        <p:spPr bwMode="auto">
          <a:xfrm>
            <a:off x="1933537" y="2794000"/>
            <a:ext cx="513481" cy="286884"/>
          </a:xfrm>
          <a:prstGeom prst="flowChartDocument">
            <a:avLst/>
          </a:prstGeom>
          <a:solidFill>
            <a:schemeClr val="bg1"/>
          </a:solidFill>
          <a:ln w="9525">
            <a:solidFill>
              <a:schemeClr val="tx1"/>
            </a:solidFill>
            <a:round/>
            <a:headEnd/>
            <a:tailEnd type="none" w="med" len="med"/>
          </a:ln>
          <a:effectLst/>
          <a:extLst/>
        </p:spPr>
        <p:txBody>
          <a:bodyPr wrap="none" lIns="40403" tIns="35014" rIns="40403" bIns="35014" anchor="ctr"/>
          <a:lstStyle/>
          <a:p>
            <a:pPr algn="ctr">
              <a:defRPr/>
            </a:pPr>
            <a:r>
              <a:rPr lang="en-US" altLang="ja-JP" sz="800" b="0" dirty="0">
                <a:latin typeface="+mn-ea"/>
                <a:ea typeface="+mn-ea"/>
              </a:rPr>
              <a:t>6/3</a:t>
            </a:r>
            <a:endParaRPr lang="ja-JP" altLang="en-US" sz="800" b="0" dirty="0">
              <a:latin typeface="+mn-ea"/>
              <a:ea typeface="+mn-ea"/>
            </a:endParaRPr>
          </a:p>
        </p:txBody>
      </p:sp>
      <p:sp>
        <p:nvSpPr>
          <p:cNvPr id="20" name="フローチャート : 書類 19"/>
          <p:cNvSpPr/>
          <p:nvPr/>
        </p:nvSpPr>
        <p:spPr bwMode="auto">
          <a:xfrm>
            <a:off x="1933537" y="3102429"/>
            <a:ext cx="513481" cy="286884"/>
          </a:xfrm>
          <a:prstGeom prst="flowChartDocument">
            <a:avLst/>
          </a:prstGeom>
          <a:solidFill>
            <a:schemeClr val="bg1"/>
          </a:solidFill>
          <a:ln w="9525">
            <a:solidFill>
              <a:schemeClr val="tx1"/>
            </a:solidFill>
            <a:round/>
            <a:headEnd/>
            <a:tailEnd type="none" w="med" len="med"/>
          </a:ln>
          <a:effectLst/>
          <a:extLst/>
        </p:spPr>
        <p:txBody>
          <a:bodyPr wrap="none" lIns="40403" tIns="35014" rIns="40403" bIns="35014" anchor="ctr"/>
          <a:lstStyle/>
          <a:p>
            <a:pPr algn="ctr">
              <a:defRPr/>
            </a:pPr>
            <a:r>
              <a:rPr lang="en-US" altLang="ja-JP" sz="800" b="0" dirty="0">
                <a:latin typeface="+mn-ea"/>
                <a:ea typeface="+mn-ea"/>
              </a:rPr>
              <a:t>6/2</a:t>
            </a:r>
            <a:endParaRPr lang="ja-JP" altLang="en-US" sz="800" b="0" dirty="0">
              <a:latin typeface="+mn-ea"/>
              <a:ea typeface="+mn-ea"/>
            </a:endParaRPr>
          </a:p>
        </p:txBody>
      </p:sp>
      <p:sp>
        <p:nvSpPr>
          <p:cNvPr id="21" name="フローチャート : 書類 20"/>
          <p:cNvSpPr/>
          <p:nvPr/>
        </p:nvSpPr>
        <p:spPr bwMode="auto">
          <a:xfrm>
            <a:off x="1933537" y="3410857"/>
            <a:ext cx="513481" cy="286884"/>
          </a:xfrm>
          <a:prstGeom prst="flowChartDocument">
            <a:avLst/>
          </a:prstGeom>
          <a:solidFill>
            <a:schemeClr val="bg1"/>
          </a:solidFill>
          <a:ln w="9525">
            <a:solidFill>
              <a:schemeClr val="tx1"/>
            </a:solidFill>
            <a:round/>
            <a:headEnd/>
            <a:tailEnd type="none" w="med" len="med"/>
          </a:ln>
          <a:effectLst/>
          <a:extLst/>
        </p:spPr>
        <p:txBody>
          <a:bodyPr wrap="none" lIns="40403" tIns="35014" rIns="40403" bIns="35014" anchor="ctr"/>
          <a:lstStyle/>
          <a:p>
            <a:pPr algn="ctr">
              <a:defRPr/>
            </a:pPr>
            <a:r>
              <a:rPr lang="en-US" altLang="ja-JP" sz="800" b="0" dirty="0">
                <a:latin typeface="+mn-ea"/>
                <a:ea typeface="+mn-ea"/>
              </a:rPr>
              <a:t>6/1</a:t>
            </a:r>
            <a:endParaRPr lang="ja-JP" altLang="en-US" sz="800" b="0" dirty="0">
              <a:latin typeface="+mn-ea"/>
              <a:ea typeface="+mn-ea"/>
            </a:endParaRPr>
          </a:p>
        </p:txBody>
      </p:sp>
      <p:sp>
        <p:nvSpPr>
          <p:cNvPr id="23" name="正方形/長方形 22"/>
          <p:cNvSpPr/>
          <p:nvPr/>
        </p:nvSpPr>
        <p:spPr bwMode="auto">
          <a:xfrm>
            <a:off x="5499649" y="2807043"/>
            <a:ext cx="947113" cy="295956"/>
          </a:xfrm>
          <a:prstGeom prst="rect">
            <a:avLst/>
          </a:prstGeom>
          <a:noFill/>
          <a:ln w="9525">
            <a:solidFill>
              <a:schemeClr val="tx1"/>
            </a:solidFill>
            <a:round/>
            <a:headEn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40403" tIns="35014" rIns="40403" bIns="35014" anchor="ctr"/>
          <a:lstStyle/>
          <a:p>
            <a:pPr algn="ctr">
              <a:defRPr/>
            </a:pPr>
            <a:r>
              <a:rPr lang="ja-JP" altLang="en-US" sz="800" b="0" dirty="0">
                <a:latin typeface="+mn-ea"/>
                <a:ea typeface="+mn-ea"/>
              </a:rPr>
              <a:t>他事業者回線</a:t>
            </a:r>
            <a:endParaRPr lang="en-US" altLang="ja-JP" sz="800" b="0" dirty="0">
              <a:latin typeface="+mn-ea"/>
              <a:ea typeface="+mn-ea"/>
            </a:endParaRPr>
          </a:p>
          <a:p>
            <a:pPr algn="ctr">
              <a:defRPr/>
            </a:pPr>
            <a:r>
              <a:rPr lang="ja-JP" altLang="en-US" sz="800" b="0" dirty="0">
                <a:latin typeface="+mn-ea"/>
                <a:ea typeface="+mn-ea"/>
              </a:rPr>
              <a:t>原簿</a:t>
            </a:r>
            <a:r>
              <a:rPr lang="en-US" altLang="ja-JP" sz="800" b="0" dirty="0">
                <a:latin typeface="+mn-ea"/>
                <a:ea typeface="+mn-ea"/>
              </a:rPr>
              <a:t>TBL</a:t>
            </a:r>
            <a:endParaRPr lang="ja-JP" altLang="en-US" sz="800" b="0" dirty="0">
              <a:latin typeface="+mn-ea"/>
              <a:ea typeface="+mn-ea"/>
            </a:endParaRPr>
          </a:p>
        </p:txBody>
      </p:sp>
      <p:sp>
        <p:nvSpPr>
          <p:cNvPr id="24" name="正方形/長方形 23"/>
          <p:cNvSpPr/>
          <p:nvPr/>
        </p:nvSpPr>
        <p:spPr bwMode="auto">
          <a:xfrm>
            <a:off x="5499649" y="3167632"/>
            <a:ext cx="947113" cy="295956"/>
          </a:xfrm>
          <a:prstGeom prst="rect">
            <a:avLst/>
          </a:prstGeom>
          <a:noFill/>
          <a:ln w="9525">
            <a:solidFill>
              <a:schemeClr val="tx1"/>
            </a:solidFill>
            <a:round/>
            <a:headEn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40403" tIns="35014" rIns="40403" bIns="35014" anchor="ctr"/>
          <a:lstStyle/>
          <a:p>
            <a:pPr algn="ctr">
              <a:defRPr/>
            </a:pPr>
            <a:r>
              <a:rPr lang="ja-JP" altLang="en-US" sz="800" b="0" dirty="0">
                <a:latin typeface="+mj-ea"/>
              </a:rPr>
              <a:t>反映状況管理</a:t>
            </a:r>
            <a:endParaRPr lang="en-US" altLang="ja-JP" sz="800" b="0" dirty="0">
              <a:latin typeface="+mj-ea"/>
            </a:endParaRPr>
          </a:p>
          <a:p>
            <a:pPr algn="ctr">
              <a:defRPr/>
            </a:pPr>
            <a:r>
              <a:rPr lang="ja-JP" altLang="en-US" sz="800" b="0" dirty="0">
                <a:latin typeface="+mj-ea"/>
              </a:rPr>
              <a:t>ＴＢＬ</a:t>
            </a:r>
          </a:p>
        </p:txBody>
      </p:sp>
      <p:sp>
        <p:nvSpPr>
          <p:cNvPr id="27" name="四角形吹き出し 26"/>
          <p:cNvSpPr/>
          <p:nvPr/>
        </p:nvSpPr>
        <p:spPr bwMode="auto">
          <a:xfrm>
            <a:off x="6613828" y="3038365"/>
            <a:ext cx="1142433" cy="437696"/>
          </a:xfrm>
          <a:prstGeom prst="wedgeRectCallout">
            <a:avLst>
              <a:gd name="adj1" fmla="val -77051"/>
              <a:gd name="adj2" fmla="val 22077"/>
            </a:avLst>
          </a:prstGeom>
          <a:solidFill>
            <a:schemeClr val="bg1"/>
          </a:solidFill>
          <a:ln w="9525">
            <a:solidFill>
              <a:schemeClr val="tx1"/>
            </a:solidFill>
            <a:round/>
            <a:headEnd/>
            <a:tailEnd type="none" w="med" len="med"/>
          </a:ln>
          <a:effectLst/>
          <a:extLst/>
        </p:spPr>
        <p:txBody>
          <a:bodyPr wrap="none" lIns="40403" tIns="35014" rIns="40403" bIns="35014" anchor="ctr"/>
          <a:lstStyle/>
          <a:p>
            <a:pPr algn="ctr">
              <a:defRPr/>
            </a:pPr>
            <a:endParaRPr lang="ja-JP" altLang="en-US" sz="800" b="0">
              <a:latin typeface="+mn-ea"/>
              <a:ea typeface="+mn-ea"/>
            </a:endParaRPr>
          </a:p>
        </p:txBody>
      </p:sp>
      <p:graphicFrame>
        <p:nvGraphicFramePr>
          <p:cNvPr id="28" name="表 27"/>
          <p:cNvGraphicFramePr>
            <a:graphicFrameLocks noGrp="1"/>
          </p:cNvGraphicFramePr>
          <p:nvPr>
            <p:extLst>
              <p:ext uri="{D42A27DB-BD31-4B8C-83A1-F6EECF244321}">
                <p14:modId xmlns:p14="http://schemas.microsoft.com/office/powerpoint/2010/main" val="4275547702"/>
              </p:ext>
            </p:extLst>
          </p:nvPr>
        </p:nvGraphicFramePr>
        <p:xfrm>
          <a:off x="6670335" y="3207321"/>
          <a:ext cx="1019591" cy="114526"/>
        </p:xfrm>
        <a:graphic>
          <a:graphicData uri="http://schemas.openxmlformats.org/drawingml/2006/table">
            <a:tbl>
              <a:tblPr firstRow="1" bandRow="1">
                <a:tableStyleId>{5940675A-B579-460E-94D1-54222C63F5DA}</a:tableStyleId>
              </a:tblPr>
              <a:tblGrid>
                <a:gridCol w="768197"/>
                <a:gridCol w="251394"/>
              </a:tblGrid>
              <a:tr h="114526">
                <a:tc>
                  <a:txBody>
                    <a:bodyPr/>
                    <a:lstStyle/>
                    <a:p>
                      <a:r>
                        <a:rPr lang="ja-JP" altLang="en-US" sz="700" dirty="0" smtClean="0">
                          <a:latin typeface="ＭＳ ゴシック" panose="020B0609070205080204" pitchFamily="49" charset="-128"/>
                          <a:ea typeface="ＭＳ ゴシック" panose="020B0609070205080204" pitchFamily="49" charset="-128"/>
                        </a:rPr>
                        <a:t>最終反映年月日</a:t>
                      </a:r>
                      <a:endParaRPr kumimoji="1" lang="ja-JP" altLang="en-US" sz="700" dirty="0">
                        <a:latin typeface="ＭＳ ゴシック" panose="020B0609070205080204" pitchFamily="49" charset="-128"/>
                        <a:ea typeface="ＭＳ ゴシック" panose="020B0609070205080204" pitchFamily="49" charset="-128"/>
                      </a:endParaRPr>
                    </a:p>
                  </a:txBody>
                  <a:tcPr marL="27873" marR="2787" marT="2584" marB="2584" anchor="ctr">
                    <a:solidFill>
                      <a:schemeClr val="bg1"/>
                    </a:solidFill>
                  </a:tcPr>
                </a:tc>
                <a:tc>
                  <a:txBody>
                    <a:bodyPr/>
                    <a:lstStyle/>
                    <a:p>
                      <a:r>
                        <a:rPr kumimoji="1" lang="en-US" altLang="ja-JP" sz="700" dirty="0" smtClean="0">
                          <a:latin typeface="ＭＳ ゴシック" panose="020B0609070205080204" pitchFamily="49" charset="-128"/>
                          <a:ea typeface="ＭＳ ゴシック" panose="020B0609070205080204" pitchFamily="49" charset="-128"/>
                        </a:rPr>
                        <a:t>6/3</a:t>
                      </a:r>
                      <a:endParaRPr kumimoji="1" lang="ja-JP" altLang="en-US" sz="700" dirty="0">
                        <a:latin typeface="ＭＳ ゴシック" panose="020B0609070205080204" pitchFamily="49" charset="-128"/>
                        <a:ea typeface="ＭＳ ゴシック" panose="020B0609070205080204" pitchFamily="49" charset="-128"/>
                      </a:endParaRPr>
                    </a:p>
                  </a:txBody>
                  <a:tcPr marL="27873" marR="2787" marT="2584" marB="2584" anchor="ctr">
                    <a:solidFill>
                      <a:schemeClr val="bg1"/>
                    </a:solidFill>
                  </a:tcPr>
                </a:tc>
              </a:tr>
            </a:tbl>
          </a:graphicData>
        </a:graphic>
      </p:graphicFrame>
      <p:sp>
        <p:nvSpPr>
          <p:cNvPr id="31" name="正方形/長方形 30"/>
          <p:cNvSpPr/>
          <p:nvPr/>
        </p:nvSpPr>
        <p:spPr bwMode="auto">
          <a:xfrm>
            <a:off x="1153489" y="4212545"/>
            <a:ext cx="2340145" cy="1645330"/>
          </a:xfrm>
          <a:prstGeom prst="rect">
            <a:avLst/>
          </a:prstGeom>
          <a:noFill/>
          <a:ln w="9525">
            <a:solidFill>
              <a:schemeClr val="tx1"/>
            </a:solidFill>
            <a:round/>
            <a:headEn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40403" tIns="35014" rIns="40403" bIns="35014"/>
          <a:lstStyle/>
          <a:p>
            <a:pPr algn="l">
              <a:defRPr/>
            </a:pPr>
            <a:r>
              <a:rPr lang="ja-JP" altLang="en-US" sz="800" b="0" dirty="0">
                <a:latin typeface="+mn-ea"/>
                <a:ea typeface="+mn-ea"/>
              </a:rPr>
              <a:t>光アンバンドル業務支援システム</a:t>
            </a:r>
          </a:p>
        </p:txBody>
      </p:sp>
      <p:sp>
        <p:nvSpPr>
          <p:cNvPr id="32" name="正方形/長方形 31"/>
          <p:cNvSpPr/>
          <p:nvPr/>
        </p:nvSpPr>
        <p:spPr bwMode="auto">
          <a:xfrm>
            <a:off x="3827765" y="4683801"/>
            <a:ext cx="2730784" cy="797151"/>
          </a:xfrm>
          <a:prstGeom prst="rect">
            <a:avLst/>
          </a:prstGeom>
          <a:noFill/>
          <a:ln w="9525">
            <a:solidFill>
              <a:schemeClr val="tx1"/>
            </a:solidFill>
            <a:round/>
            <a:headEn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40403" tIns="35014" rIns="40403" bIns="35014"/>
          <a:lstStyle/>
          <a:p>
            <a:pPr algn="l">
              <a:defRPr/>
            </a:pPr>
            <a:r>
              <a:rPr lang="ja-JP" altLang="en-US" sz="800" b="0" dirty="0">
                <a:latin typeface="+mn-ea"/>
                <a:ea typeface="+mn-ea"/>
              </a:rPr>
              <a:t>アクセス</a:t>
            </a:r>
            <a:r>
              <a:rPr lang="en-US" altLang="ja-JP" sz="800" b="0" dirty="0">
                <a:latin typeface="+mn-ea"/>
                <a:ea typeface="+mn-ea"/>
              </a:rPr>
              <a:t>PF</a:t>
            </a:r>
            <a:r>
              <a:rPr lang="ja-JP" altLang="en-US" sz="800" b="0" dirty="0">
                <a:latin typeface="+mn-ea"/>
                <a:ea typeface="+mn-ea"/>
              </a:rPr>
              <a:t>（オーダ制御）加須</a:t>
            </a:r>
            <a:r>
              <a:rPr lang="en-US" altLang="ja-JP" sz="800" b="0" dirty="0">
                <a:latin typeface="+mn-ea"/>
                <a:ea typeface="+mn-ea"/>
              </a:rPr>
              <a:t>DC</a:t>
            </a:r>
            <a:endParaRPr lang="ja-JP" altLang="en-US" sz="800" b="0" dirty="0">
              <a:latin typeface="+mn-ea"/>
              <a:ea typeface="+mn-ea"/>
            </a:endParaRPr>
          </a:p>
        </p:txBody>
      </p:sp>
      <p:sp>
        <p:nvSpPr>
          <p:cNvPr id="34" name="フローチャート : 書類 33"/>
          <p:cNvSpPr/>
          <p:nvPr/>
        </p:nvSpPr>
        <p:spPr bwMode="auto">
          <a:xfrm>
            <a:off x="1933537" y="4417786"/>
            <a:ext cx="513481" cy="288018"/>
          </a:xfrm>
          <a:prstGeom prst="flowChartDocument">
            <a:avLst/>
          </a:prstGeom>
          <a:solidFill>
            <a:schemeClr val="bg1"/>
          </a:solidFill>
          <a:ln w="9525">
            <a:solidFill>
              <a:schemeClr val="tx1"/>
            </a:solidFill>
            <a:round/>
            <a:headEnd/>
            <a:tailEnd type="none" w="med" len="med"/>
          </a:ln>
          <a:effectLst/>
          <a:extLst/>
        </p:spPr>
        <p:txBody>
          <a:bodyPr wrap="none" lIns="40403" tIns="35014" rIns="40403" bIns="35014" anchor="ctr"/>
          <a:lstStyle/>
          <a:p>
            <a:pPr algn="ctr">
              <a:defRPr/>
            </a:pPr>
            <a:r>
              <a:rPr lang="en-US" altLang="ja-JP" sz="800" b="0" dirty="0">
                <a:latin typeface="+mn-ea"/>
                <a:ea typeface="+mn-ea"/>
              </a:rPr>
              <a:t>6/5</a:t>
            </a:r>
          </a:p>
        </p:txBody>
      </p:sp>
      <p:sp>
        <p:nvSpPr>
          <p:cNvPr id="35" name="テキスト ボックス 34"/>
          <p:cNvSpPr txBox="1"/>
          <p:nvPr/>
        </p:nvSpPr>
        <p:spPr>
          <a:xfrm>
            <a:off x="2012400" y="5589240"/>
            <a:ext cx="322832" cy="446047"/>
          </a:xfrm>
          <a:prstGeom prst="rect">
            <a:avLst/>
          </a:prstGeom>
          <a:noFill/>
        </p:spPr>
        <p:txBody>
          <a:bodyPr vert="eaVert" wrap="square" lIns="68415" tIns="34208" rIns="68415" bIns="34208">
            <a:spAutoFit/>
          </a:bodyPr>
          <a:lstStyle/>
          <a:p>
            <a:pPr>
              <a:defRPr/>
            </a:pPr>
            <a:r>
              <a:rPr lang="ja-JP" altLang="en-US" b="0" dirty="0">
                <a:latin typeface="+mn-ea"/>
                <a:ea typeface="+mn-ea"/>
              </a:rPr>
              <a:t>・・・</a:t>
            </a:r>
          </a:p>
        </p:txBody>
      </p:sp>
      <p:sp>
        <p:nvSpPr>
          <p:cNvPr id="36" name="円弧 35"/>
          <p:cNvSpPr/>
          <p:nvPr/>
        </p:nvSpPr>
        <p:spPr bwMode="auto">
          <a:xfrm rot="16200000">
            <a:off x="3906998" y="3686463"/>
            <a:ext cx="235857" cy="2949443"/>
          </a:xfrm>
          <a:prstGeom prst="arc">
            <a:avLst>
              <a:gd name="adj1" fmla="val 10638973"/>
              <a:gd name="adj2" fmla="val 0"/>
            </a:avLst>
          </a:prstGeom>
          <a:noFill/>
          <a:ln w="9525" cap="flat" cmpd="sng" algn="ctr">
            <a:solidFill>
              <a:schemeClr val="tx1"/>
            </a:solidFill>
            <a:prstDash val="solid"/>
            <a:round/>
            <a:headEnd type="triangle" w="med" len="med"/>
            <a:tailEnd type="none" w="med" len="med"/>
          </a:ln>
          <a:effectLst/>
          <a:extLst/>
        </p:spPr>
        <p:txBody>
          <a:bodyPr wrap="none" lIns="67338" tIns="35016" rIns="67338" bIns="35016" anchor="ctr"/>
          <a:lstStyle/>
          <a:p>
            <a:pPr algn="ctr" defTabSz="485797">
              <a:defRPr/>
            </a:pPr>
            <a:endParaRPr lang="ja-JP" altLang="en-US" sz="600" b="0">
              <a:latin typeface="+mn-ea"/>
              <a:ea typeface="+mn-ea"/>
            </a:endParaRPr>
          </a:p>
        </p:txBody>
      </p:sp>
      <p:sp>
        <p:nvSpPr>
          <p:cNvPr id="37" name="フローチャート : 書類 36"/>
          <p:cNvSpPr/>
          <p:nvPr/>
        </p:nvSpPr>
        <p:spPr bwMode="auto">
          <a:xfrm>
            <a:off x="1933537" y="5081134"/>
            <a:ext cx="513481" cy="286884"/>
          </a:xfrm>
          <a:prstGeom prst="flowChartDocument">
            <a:avLst/>
          </a:prstGeom>
          <a:solidFill>
            <a:schemeClr val="bg1"/>
          </a:solidFill>
          <a:ln w="9525">
            <a:solidFill>
              <a:schemeClr val="tx1"/>
            </a:solidFill>
            <a:round/>
            <a:headEnd/>
            <a:tailEnd type="none" w="med" len="med"/>
          </a:ln>
          <a:effectLst/>
          <a:extLst/>
        </p:spPr>
        <p:txBody>
          <a:bodyPr wrap="none" lIns="40403" tIns="35014" rIns="40403" bIns="35014" anchor="ctr"/>
          <a:lstStyle/>
          <a:p>
            <a:pPr algn="ctr">
              <a:defRPr/>
            </a:pPr>
            <a:r>
              <a:rPr lang="en-US" altLang="ja-JP" sz="800" b="0" dirty="0">
                <a:latin typeface="+mn-ea"/>
                <a:ea typeface="+mn-ea"/>
              </a:rPr>
              <a:t>6/3</a:t>
            </a:r>
            <a:endParaRPr lang="ja-JP" altLang="en-US" sz="800" b="0" dirty="0">
              <a:latin typeface="+mn-ea"/>
              <a:ea typeface="+mn-ea"/>
            </a:endParaRPr>
          </a:p>
        </p:txBody>
      </p:sp>
      <p:sp>
        <p:nvSpPr>
          <p:cNvPr id="38" name="フローチャート : 書類 37"/>
          <p:cNvSpPr/>
          <p:nvPr/>
        </p:nvSpPr>
        <p:spPr bwMode="auto">
          <a:xfrm>
            <a:off x="1933537" y="5389563"/>
            <a:ext cx="513481" cy="286884"/>
          </a:xfrm>
          <a:prstGeom prst="flowChartDocument">
            <a:avLst/>
          </a:prstGeom>
          <a:solidFill>
            <a:schemeClr val="bg1"/>
          </a:solidFill>
          <a:ln w="9525">
            <a:solidFill>
              <a:schemeClr val="tx1"/>
            </a:solidFill>
            <a:round/>
            <a:headEnd/>
            <a:tailEnd type="none" w="med" len="med"/>
          </a:ln>
          <a:effectLst/>
          <a:extLst/>
        </p:spPr>
        <p:txBody>
          <a:bodyPr wrap="none" lIns="40403" tIns="35014" rIns="40403" bIns="35014" anchor="ctr"/>
          <a:lstStyle/>
          <a:p>
            <a:pPr algn="ctr">
              <a:defRPr/>
            </a:pPr>
            <a:r>
              <a:rPr lang="en-US" altLang="ja-JP" sz="800" b="0" dirty="0">
                <a:latin typeface="+mn-ea"/>
                <a:ea typeface="+mn-ea"/>
              </a:rPr>
              <a:t>6/2</a:t>
            </a:r>
            <a:endParaRPr lang="ja-JP" altLang="en-US" sz="800" b="0" dirty="0">
              <a:latin typeface="+mn-ea"/>
              <a:ea typeface="+mn-ea"/>
            </a:endParaRPr>
          </a:p>
        </p:txBody>
      </p:sp>
      <p:sp>
        <p:nvSpPr>
          <p:cNvPr id="40" name="正方形/長方形 39"/>
          <p:cNvSpPr/>
          <p:nvPr/>
        </p:nvSpPr>
        <p:spPr bwMode="auto">
          <a:xfrm>
            <a:off x="5499649" y="4786988"/>
            <a:ext cx="947113" cy="295956"/>
          </a:xfrm>
          <a:prstGeom prst="rect">
            <a:avLst/>
          </a:prstGeom>
          <a:noFill/>
          <a:ln w="9525">
            <a:solidFill>
              <a:schemeClr val="tx1"/>
            </a:solidFill>
            <a:round/>
            <a:headEn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40403" tIns="35014" rIns="40403" bIns="35014" anchor="ctr"/>
          <a:lstStyle/>
          <a:p>
            <a:pPr algn="ctr">
              <a:defRPr/>
            </a:pPr>
            <a:r>
              <a:rPr lang="ja-JP" altLang="en-US" sz="800" b="0" dirty="0">
                <a:latin typeface="+mn-ea"/>
                <a:ea typeface="+mn-ea"/>
              </a:rPr>
              <a:t>他事業者回線</a:t>
            </a:r>
            <a:endParaRPr lang="en-US" altLang="ja-JP" sz="800" b="0" dirty="0">
              <a:latin typeface="+mn-ea"/>
              <a:ea typeface="+mn-ea"/>
            </a:endParaRPr>
          </a:p>
          <a:p>
            <a:pPr algn="ctr">
              <a:defRPr/>
            </a:pPr>
            <a:r>
              <a:rPr lang="ja-JP" altLang="en-US" sz="800" b="0" dirty="0">
                <a:latin typeface="+mn-ea"/>
                <a:ea typeface="+mn-ea"/>
              </a:rPr>
              <a:t>原簿</a:t>
            </a:r>
            <a:r>
              <a:rPr lang="en-US" altLang="ja-JP" sz="800" b="0" dirty="0">
                <a:latin typeface="+mn-ea"/>
                <a:ea typeface="+mn-ea"/>
              </a:rPr>
              <a:t>TBL</a:t>
            </a:r>
            <a:endParaRPr lang="ja-JP" altLang="en-US" sz="800" b="0" dirty="0">
              <a:latin typeface="+mn-ea"/>
              <a:ea typeface="+mn-ea"/>
            </a:endParaRPr>
          </a:p>
        </p:txBody>
      </p:sp>
      <p:sp>
        <p:nvSpPr>
          <p:cNvPr id="41" name="正方形/長方形 40"/>
          <p:cNvSpPr/>
          <p:nvPr/>
        </p:nvSpPr>
        <p:spPr bwMode="auto">
          <a:xfrm>
            <a:off x="5499649" y="5146444"/>
            <a:ext cx="947113" cy="295955"/>
          </a:xfrm>
          <a:prstGeom prst="rect">
            <a:avLst/>
          </a:prstGeom>
          <a:noFill/>
          <a:ln w="9525">
            <a:solidFill>
              <a:schemeClr val="tx1"/>
            </a:solidFill>
            <a:round/>
            <a:headEn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40403" tIns="35014" rIns="40403" bIns="35014" anchor="ctr"/>
          <a:lstStyle/>
          <a:p>
            <a:pPr algn="ctr">
              <a:defRPr/>
            </a:pPr>
            <a:r>
              <a:rPr lang="ja-JP" altLang="en-US" sz="800" b="0" dirty="0">
                <a:latin typeface="+mj-ea"/>
              </a:rPr>
              <a:t>反映状況管理</a:t>
            </a:r>
            <a:endParaRPr lang="en-US" altLang="ja-JP" sz="800" b="0" dirty="0">
              <a:latin typeface="+mj-ea"/>
            </a:endParaRPr>
          </a:p>
          <a:p>
            <a:pPr algn="ctr">
              <a:defRPr/>
            </a:pPr>
            <a:r>
              <a:rPr lang="ja-JP" altLang="en-US" sz="800" b="0" dirty="0">
                <a:latin typeface="+mj-ea"/>
              </a:rPr>
              <a:t>ＴＢＬ</a:t>
            </a:r>
          </a:p>
        </p:txBody>
      </p:sp>
      <p:sp>
        <p:nvSpPr>
          <p:cNvPr id="45" name="四角形吹き出し 44"/>
          <p:cNvSpPr/>
          <p:nvPr/>
        </p:nvSpPr>
        <p:spPr bwMode="auto">
          <a:xfrm>
            <a:off x="6613828" y="4683801"/>
            <a:ext cx="1142433" cy="752929"/>
          </a:xfrm>
          <a:prstGeom prst="wedgeRectCallout">
            <a:avLst>
              <a:gd name="adj1" fmla="val -77051"/>
              <a:gd name="adj2" fmla="val 22077"/>
            </a:avLst>
          </a:prstGeom>
          <a:solidFill>
            <a:schemeClr val="bg1"/>
          </a:solidFill>
          <a:ln w="9525">
            <a:solidFill>
              <a:schemeClr val="tx1"/>
            </a:solidFill>
            <a:round/>
            <a:headEnd/>
            <a:tailEnd type="none" w="med" len="med"/>
          </a:ln>
          <a:effectLst/>
          <a:extLst/>
        </p:spPr>
        <p:txBody>
          <a:bodyPr wrap="none" lIns="40403" tIns="35014" rIns="40403" bIns="35014" anchor="ctr"/>
          <a:lstStyle/>
          <a:p>
            <a:pPr algn="ctr">
              <a:defRPr/>
            </a:pPr>
            <a:endParaRPr lang="ja-JP" altLang="en-US" sz="800" b="0">
              <a:latin typeface="+mn-ea"/>
              <a:ea typeface="+mn-ea"/>
            </a:endParaRPr>
          </a:p>
        </p:txBody>
      </p:sp>
      <p:graphicFrame>
        <p:nvGraphicFramePr>
          <p:cNvPr id="46" name="表 45"/>
          <p:cNvGraphicFramePr>
            <a:graphicFrameLocks noGrp="1"/>
          </p:cNvGraphicFramePr>
          <p:nvPr>
            <p:extLst>
              <p:ext uri="{D42A27DB-BD31-4B8C-83A1-F6EECF244321}">
                <p14:modId xmlns:p14="http://schemas.microsoft.com/office/powerpoint/2010/main" val="3124853224"/>
              </p:ext>
            </p:extLst>
          </p:nvPr>
        </p:nvGraphicFramePr>
        <p:xfrm>
          <a:off x="6670335" y="4735962"/>
          <a:ext cx="1019591" cy="114526"/>
        </p:xfrm>
        <a:graphic>
          <a:graphicData uri="http://schemas.openxmlformats.org/drawingml/2006/table">
            <a:tbl>
              <a:tblPr firstRow="1" bandRow="1">
                <a:tableStyleId>{5940675A-B579-460E-94D1-54222C63F5DA}</a:tableStyleId>
              </a:tblPr>
              <a:tblGrid>
                <a:gridCol w="768197"/>
                <a:gridCol w="251394"/>
              </a:tblGrid>
              <a:tr h="114526">
                <a:tc>
                  <a:txBody>
                    <a:bodyPr/>
                    <a:lstStyle/>
                    <a:p>
                      <a:r>
                        <a:rPr lang="ja-JP" altLang="en-US" sz="700" dirty="0" smtClean="0">
                          <a:latin typeface="ＭＳ ゴシック" panose="020B0609070205080204" pitchFamily="49" charset="-128"/>
                          <a:ea typeface="ＭＳ ゴシック" panose="020B0609070205080204" pitchFamily="49" charset="-128"/>
                        </a:rPr>
                        <a:t>最終反映年月日</a:t>
                      </a:r>
                      <a:endParaRPr kumimoji="1" lang="ja-JP" altLang="en-US" sz="700" dirty="0">
                        <a:latin typeface="ＭＳ ゴシック" panose="020B0609070205080204" pitchFamily="49" charset="-128"/>
                        <a:ea typeface="ＭＳ ゴシック" panose="020B0609070205080204" pitchFamily="49" charset="-128"/>
                      </a:endParaRPr>
                    </a:p>
                  </a:txBody>
                  <a:tcPr marL="27873" marR="2787" marT="2570" marB="2570" anchor="ctr">
                    <a:solidFill>
                      <a:schemeClr val="bg1"/>
                    </a:solidFill>
                  </a:tcPr>
                </a:tc>
                <a:tc>
                  <a:txBody>
                    <a:bodyPr/>
                    <a:lstStyle/>
                    <a:p>
                      <a:r>
                        <a:rPr kumimoji="1" lang="en-US" altLang="ja-JP" sz="700" dirty="0" smtClean="0">
                          <a:latin typeface="ＭＳ ゴシック" panose="020B0609070205080204" pitchFamily="49" charset="-128"/>
                          <a:ea typeface="ＭＳ ゴシック" panose="020B0609070205080204" pitchFamily="49" charset="-128"/>
                        </a:rPr>
                        <a:t>6/3</a:t>
                      </a:r>
                      <a:endParaRPr kumimoji="1" lang="ja-JP" altLang="en-US" sz="700" dirty="0">
                        <a:latin typeface="ＭＳ ゴシック" panose="020B0609070205080204" pitchFamily="49" charset="-128"/>
                        <a:ea typeface="ＭＳ ゴシック" panose="020B0609070205080204" pitchFamily="49" charset="-128"/>
                      </a:endParaRPr>
                    </a:p>
                  </a:txBody>
                  <a:tcPr marL="27873" marR="2787" marT="2570" marB="2570" anchor="ctr">
                    <a:solidFill>
                      <a:schemeClr val="bg1"/>
                    </a:solidFill>
                  </a:tcPr>
                </a:tc>
              </a:tr>
            </a:tbl>
          </a:graphicData>
        </a:graphic>
      </p:graphicFrame>
      <p:graphicFrame>
        <p:nvGraphicFramePr>
          <p:cNvPr id="47" name="表 46"/>
          <p:cNvGraphicFramePr>
            <a:graphicFrameLocks noGrp="1"/>
          </p:cNvGraphicFramePr>
          <p:nvPr>
            <p:extLst>
              <p:ext uri="{D42A27DB-BD31-4B8C-83A1-F6EECF244321}">
                <p14:modId xmlns:p14="http://schemas.microsoft.com/office/powerpoint/2010/main" val="3525536709"/>
              </p:ext>
            </p:extLst>
          </p:nvPr>
        </p:nvGraphicFramePr>
        <p:xfrm>
          <a:off x="6670335" y="5271177"/>
          <a:ext cx="1019591" cy="114526"/>
        </p:xfrm>
        <a:graphic>
          <a:graphicData uri="http://schemas.openxmlformats.org/drawingml/2006/table">
            <a:tbl>
              <a:tblPr firstRow="1" bandRow="1">
                <a:tableStyleId>{5940675A-B579-460E-94D1-54222C63F5DA}</a:tableStyleId>
              </a:tblPr>
              <a:tblGrid>
                <a:gridCol w="768197"/>
                <a:gridCol w="251394"/>
              </a:tblGrid>
              <a:tr h="114526">
                <a:tc>
                  <a:txBody>
                    <a:bodyPr/>
                    <a:lstStyle/>
                    <a:p>
                      <a:r>
                        <a:rPr lang="ja-JP" altLang="en-US" sz="700" dirty="0" smtClean="0">
                          <a:latin typeface="ＭＳ ゴシック" panose="020B0609070205080204" pitchFamily="49" charset="-128"/>
                          <a:ea typeface="ＭＳ ゴシック" panose="020B0609070205080204" pitchFamily="49" charset="-128"/>
                        </a:rPr>
                        <a:t>最終反映年月日</a:t>
                      </a:r>
                      <a:endParaRPr kumimoji="1" lang="ja-JP" altLang="en-US" sz="700" dirty="0">
                        <a:latin typeface="ＭＳ ゴシック" panose="020B0609070205080204" pitchFamily="49" charset="-128"/>
                        <a:ea typeface="ＭＳ ゴシック" panose="020B0609070205080204" pitchFamily="49" charset="-128"/>
                      </a:endParaRPr>
                    </a:p>
                  </a:txBody>
                  <a:tcPr marL="27873" marR="2787" marT="2584" marB="2584" anchor="ctr">
                    <a:solidFill>
                      <a:schemeClr val="bg1"/>
                    </a:solidFill>
                  </a:tcPr>
                </a:tc>
                <a:tc>
                  <a:txBody>
                    <a:bodyPr/>
                    <a:lstStyle/>
                    <a:p>
                      <a:r>
                        <a:rPr kumimoji="1" lang="en-US" altLang="ja-JP" sz="700" b="1" dirty="0" smtClean="0">
                          <a:solidFill>
                            <a:srgbClr val="FF0000"/>
                          </a:solidFill>
                          <a:latin typeface="ＭＳ ゴシック" panose="020B0609070205080204" pitchFamily="49" charset="-128"/>
                          <a:ea typeface="ＭＳ ゴシック" panose="020B0609070205080204" pitchFamily="49" charset="-128"/>
                        </a:rPr>
                        <a:t>6/5</a:t>
                      </a:r>
                      <a:endParaRPr kumimoji="1" lang="ja-JP" altLang="en-US" sz="700" b="1" dirty="0">
                        <a:solidFill>
                          <a:srgbClr val="FF0000"/>
                        </a:solidFill>
                        <a:latin typeface="ＭＳ ゴシック" panose="020B0609070205080204" pitchFamily="49" charset="-128"/>
                        <a:ea typeface="ＭＳ ゴシック" panose="020B0609070205080204" pitchFamily="49" charset="-128"/>
                      </a:endParaRPr>
                    </a:p>
                  </a:txBody>
                  <a:tcPr marL="27873" marR="2787" marT="2584" marB="2584" anchor="ctr">
                    <a:solidFill>
                      <a:schemeClr val="bg1"/>
                    </a:solidFill>
                  </a:tcPr>
                </a:tc>
              </a:tr>
            </a:tbl>
          </a:graphicData>
        </a:graphic>
      </p:graphicFrame>
      <p:sp>
        <p:nvSpPr>
          <p:cNvPr id="48" name="下矢印 47"/>
          <p:cNvSpPr/>
          <p:nvPr/>
        </p:nvSpPr>
        <p:spPr bwMode="auto">
          <a:xfrm>
            <a:off x="6873025" y="4883372"/>
            <a:ext cx="374669" cy="62366"/>
          </a:xfrm>
          <a:prstGeom prst="downArrow">
            <a:avLst/>
          </a:prstGeom>
          <a:noFill/>
          <a:ln w="9525">
            <a:solidFill>
              <a:schemeClr val="tx1"/>
            </a:solidFill>
            <a:round/>
            <a:headEn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40403" tIns="35014" rIns="40403" bIns="35014" anchor="ctr"/>
          <a:lstStyle/>
          <a:p>
            <a:pPr algn="ctr">
              <a:defRPr/>
            </a:pPr>
            <a:endParaRPr lang="ja-JP" altLang="en-US" sz="800" b="0">
              <a:latin typeface="+mn-ea"/>
              <a:ea typeface="+mn-ea"/>
            </a:endParaRPr>
          </a:p>
        </p:txBody>
      </p:sp>
      <p:sp>
        <p:nvSpPr>
          <p:cNvPr id="49" name="十字形 48"/>
          <p:cNvSpPr/>
          <p:nvPr/>
        </p:nvSpPr>
        <p:spPr bwMode="auto">
          <a:xfrm rot="2709635">
            <a:off x="2028173" y="2407283"/>
            <a:ext cx="354920" cy="384496"/>
          </a:xfrm>
          <a:prstGeom prst="plus">
            <a:avLst>
              <a:gd name="adj" fmla="val 45588"/>
            </a:avLst>
          </a:prstGeom>
          <a:solidFill>
            <a:srgbClr val="FF0000"/>
          </a:solidFill>
          <a:ln w="9525">
            <a:solidFill>
              <a:srgbClr val="FF0000"/>
            </a:solidFill>
            <a:round/>
            <a:headEnd/>
            <a:tailEnd type="none" w="med" len="med"/>
          </a:ln>
          <a:effectLst/>
          <a:extLst/>
        </p:spPr>
        <p:txBody>
          <a:bodyPr wrap="none" lIns="40403" tIns="35014" rIns="40403" bIns="35014" anchor="ctr"/>
          <a:lstStyle/>
          <a:p>
            <a:pPr algn="ctr">
              <a:defRPr/>
            </a:pPr>
            <a:endParaRPr lang="ja-JP" altLang="en-US" sz="800" b="0">
              <a:latin typeface="+mn-ea"/>
              <a:ea typeface="+mn-ea"/>
            </a:endParaRPr>
          </a:p>
        </p:txBody>
      </p:sp>
      <p:sp>
        <p:nvSpPr>
          <p:cNvPr id="50" name="テキスト ボックス 49"/>
          <p:cNvSpPr txBox="1"/>
          <p:nvPr/>
        </p:nvSpPr>
        <p:spPr>
          <a:xfrm>
            <a:off x="2825373" y="5068202"/>
            <a:ext cx="947114" cy="192195"/>
          </a:xfrm>
          <a:prstGeom prst="rect">
            <a:avLst/>
          </a:prstGeom>
          <a:noFill/>
        </p:spPr>
        <p:txBody>
          <a:bodyPr lIns="68415" tIns="34208" rIns="68415" bIns="34208">
            <a:spAutoFit/>
          </a:bodyPr>
          <a:lstStyle/>
          <a:p>
            <a:pPr>
              <a:defRPr/>
            </a:pPr>
            <a:r>
              <a:rPr lang="ja-JP" altLang="en-US" sz="800" b="0" dirty="0">
                <a:latin typeface="+mn-ea"/>
                <a:ea typeface="+mn-ea"/>
              </a:rPr>
              <a:t>取得</a:t>
            </a:r>
            <a:r>
              <a:rPr lang="en-US" altLang="ja-JP" sz="800" b="0" dirty="0">
                <a:latin typeface="+mn-ea"/>
                <a:ea typeface="+mn-ea"/>
              </a:rPr>
              <a:t>OK</a:t>
            </a:r>
            <a:endParaRPr lang="ja-JP" altLang="en-US" sz="800" b="0" dirty="0">
              <a:latin typeface="+mn-ea"/>
              <a:ea typeface="+mn-ea"/>
            </a:endParaRPr>
          </a:p>
        </p:txBody>
      </p:sp>
      <p:sp>
        <p:nvSpPr>
          <p:cNvPr id="52" name="テキスト ボックス 51"/>
          <p:cNvSpPr txBox="1"/>
          <p:nvPr/>
        </p:nvSpPr>
        <p:spPr>
          <a:xfrm>
            <a:off x="2825373" y="3088257"/>
            <a:ext cx="947114" cy="192195"/>
          </a:xfrm>
          <a:prstGeom prst="rect">
            <a:avLst/>
          </a:prstGeom>
          <a:noFill/>
        </p:spPr>
        <p:txBody>
          <a:bodyPr lIns="68415" tIns="34208" rIns="68415" bIns="34208">
            <a:spAutoFit/>
          </a:bodyPr>
          <a:lstStyle/>
          <a:p>
            <a:pPr>
              <a:defRPr/>
            </a:pPr>
            <a:r>
              <a:rPr lang="ja-JP" altLang="en-US" sz="800" b="0" dirty="0">
                <a:latin typeface="+mn-ea"/>
                <a:ea typeface="+mn-ea"/>
              </a:rPr>
              <a:t>取得</a:t>
            </a:r>
            <a:r>
              <a:rPr lang="en-US" altLang="ja-JP" sz="800" b="0" dirty="0">
                <a:latin typeface="+mn-ea"/>
                <a:ea typeface="+mn-ea"/>
              </a:rPr>
              <a:t>NG</a:t>
            </a:r>
            <a:endParaRPr lang="ja-JP" altLang="en-US" sz="800" b="0" dirty="0">
              <a:latin typeface="+mn-ea"/>
              <a:ea typeface="+mn-ea"/>
            </a:endParaRPr>
          </a:p>
        </p:txBody>
      </p:sp>
      <p:sp>
        <p:nvSpPr>
          <p:cNvPr id="54" name="角丸四角形吹き出し 53"/>
          <p:cNvSpPr/>
          <p:nvPr/>
        </p:nvSpPr>
        <p:spPr bwMode="auto">
          <a:xfrm>
            <a:off x="836556" y="2592161"/>
            <a:ext cx="1041702" cy="345849"/>
          </a:xfrm>
          <a:prstGeom prst="wedgeRoundRectCallout">
            <a:avLst>
              <a:gd name="adj1" fmla="val 55929"/>
              <a:gd name="adj2" fmla="val -46048"/>
              <a:gd name="adj3" fmla="val 16667"/>
            </a:avLst>
          </a:prstGeom>
          <a:pattFill prst="pct5">
            <a:fgClr>
              <a:srgbClr val="FF0000"/>
            </a:fgClr>
            <a:bgClr>
              <a:srgbClr val="FFFF99"/>
            </a:bgClr>
          </a:pattFill>
          <a:ln w="9525">
            <a:solidFill>
              <a:schemeClr val="tx1"/>
            </a:solidFill>
            <a:round/>
            <a:headEnd/>
            <a:tailEnd type="none" w="med" len="med"/>
          </a:ln>
          <a:effectLst/>
          <a:extLst/>
        </p:spPr>
        <p:txBody>
          <a:bodyPr lIns="40403" tIns="35014" rIns="40403" bIns="35014"/>
          <a:lstStyle/>
          <a:p>
            <a:pPr algn="l">
              <a:defRPr/>
            </a:pPr>
            <a:r>
              <a:rPr lang="ja-JP" altLang="en-US" sz="700" b="0" dirty="0">
                <a:latin typeface="+mn-ea"/>
                <a:ea typeface="+mn-ea"/>
              </a:rPr>
              <a:t>ファイル作成エラーを出力</a:t>
            </a:r>
          </a:p>
        </p:txBody>
      </p:sp>
      <p:sp>
        <p:nvSpPr>
          <p:cNvPr id="55" name="角丸四角形吹き出し 54"/>
          <p:cNvSpPr/>
          <p:nvPr/>
        </p:nvSpPr>
        <p:spPr bwMode="auto">
          <a:xfrm>
            <a:off x="4116445" y="2895490"/>
            <a:ext cx="1222280" cy="404813"/>
          </a:xfrm>
          <a:prstGeom prst="wedgeRoundRectCallout">
            <a:avLst>
              <a:gd name="adj1" fmla="val -35020"/>
              <a:gd name="adj2" fmla="val 65794"/>
              <a:gd name="adj3" fmla="val 16667"/>
            </a:avLst>
          </a:prstGeom>
          <a:pattFill prst="pct5">
            <a:fgClr>
              <a:srgbClr val="FF0000"/>
            </a:fgClr>
            <a:bgClr>
              <a:srgbClr val="FFFF99"/>
            </a:bgClr>
          </a:pattFill>
          <a:ln w="9525">
            <a:solidFill>
              <a:schemeClr val="tx1"/>
            </a:solidFill>
            <a:round/>
            <a:headEnd/>
            <a:tailEnd type="none" w="med" len="med"/>
          </a:ln>
          <a:effectLst/>
          <a:extLst/>
        </p:spPr>
        <p:txBody>
          <a:bodyPr lIns="40403" tIns="35014" rIns="40403" bIns="35014"/>
          <a:lstStyle/>
          <a:p>
            <a:pPr algn="l">
              <a:defRPr/>
            </a:pPr>
            <a:r>
              <a:rPr lang="ja-JP" altLang="en-US" sz="700" b="0" dirty="0">
                <a:latin typeface="+mn-ea"/>
                <a:ea typeface="+mn-ea"/>
              </a:rPr>
              <a:t>取得自体はＯＫであるが、取込時に対象ファイル未存在エラーを出力</a:t>
            </a:r>
          </a:p>
        </p:txBody>
      </p:sp>
      <p:sp>
        <p:nvSpPr>
          <p:cNvPr id="56" name="角丸四角形吹き出し 55"/>
          <p:cNvSpPr/>
          <p:nvPr/>
        </p:nvSpPr>
        <p:spPr bwMode="auto">
          <a:xfrm>
            <a:off x="819358" y="4403045"/>
            <a:ext cx="1041702" cy="426357"/>
          </a:xfrm>
          <a:prstGeom prst="wedgeRoundRectCallout">
            <a:avLst>
              <a:gd name="adj1" fmla="val 53738"/>
              <a:gd name="adj2" fmla="val -33664"/>
              <a:gd name="adj3" fmla="val 16667"/>
            </a:avLst>
          </a:prstGeom>
          <a:pattFill prst="pct5">
            <a:fgClr>
              <a:srgbClr val="FF0000"/>
            </a:fgClr>
            <a:bgClr>
              <a:srgbClr val="FFFF99"/>
            </a:bgClr>
          </a:pattFill>
          <a:ln w="9525">
            <a:solidFill>
              <a:schemeClr val="tx1"/>
            </a:solidFill>
            <a:round/>
            <a:headEnd/>
            <a:tailEnd type="none" w="med" len="med"/>
          </a:ln>
          <a:effectLst/>
          <a:extLst/>
        </p:spPr>
        <p:txBody>
          <a:bodyPr lIns="40403" tIns="35014" rIns="40403" bIns="35014"/>
          <a:lstStyle/>
          <a:p>
            <a:pPr algn="l">
              <a:defRPr/>
            </a:pPr>
            <a:r>
              <a:rPr lang="en-US" altLang="ja-JP" sz="700" b="0" dirty="0">
                <a:latin typeface="+mn-ea"/>
                <a:ea typeface="+mn-ea"/>
              </a:rPr>
              <a:t>6/4</a:t>
            </a:r>
            <a:r>
              <a:rPr lang="ja-JP" altLang="en-US" sz="700" b="0" dirty="0">
                <a:latin typeface="+mn-ea"/>
                <a:ea typeface="+mn-ea"/>
              </a:rPr>
              <a:t>更新差分を含む</a:t>
            </a:r>
            <a:r>
              <a:rPr lang="en-US" altLang="ja-JP" sz="700" b="0" dirty="0">
                <a:latin typeface="+mn-ea"/>
              </a:rPr>
              <a:t>6/5</a:t>
            </a:r>
            <a:r>
              <a:rPr lang="ja-JP" altLang="en-US" sz="700" b="0" dirty="0">
                <a:latin typeface="+mn-ea"/>
              </a:rPr>
              <a:t>のファイルを作成する</a:t>
            </a:r>
            <a:endParaRPr lang="en-US" altLang="ja-JP" sz="700" b="0" dirty="0">
              <a:latin typeface="+mn-ea"/>
            </a:endParaRPr>
          </a:p>
          <a:p>
            <a:pPr algn="l">
              <a:defRPr/>
            </a:pPr>
            <a:endParaRPr lang="ja-JP" altLang="en-US" sz="700" b="0" dirty="0">
              <a:latin typeface="+mn-ea"/>
              <a:ea typeface="+mn-ea"/>
            </a:endParaRPr>
          </a:p>
        </p:txBody>
      </p:sp>
      <p:sp>
        <p:nvSpPr>
          <p:cNvPr id="57" name="角丸四角形吹き出し 56"/>
          <p:cNvSpPr/>
          <p:nvPr/>
        </p:nvSpPr>
        <p:spPr bwMode="auto">
          <a:xfrm>
            <a:off x="7997032" y="4851622"/>
            <a:ext cx="1030647" cy="366259"/>
          </a:xfrm>
          <a:prstGeom prst="wedgeRoundRectCallout">
            <a:avLst>
              <a:gd name="adj1" fmla="val -73313"/>
              <a:gd name="adj2" fmla="val 16720"/>
              <a:gd name="adj3" fmla="val 16667"/>
            </a:avLst>
          </a:prstGeom>
          <a:pattFill prst="pct5">
            <a:fgClr>
              <a:srgbClr val="FF0000"/>
            </a:fgClr>
            <a:bgClr>
              <a:srgbClr val="FFFF99"/>
            </a:bgClr>
          </a:pattFill>
          <a:ln w="9525">
            <a:solidFill>
              <a:schemeClr val="tx1"/>
            </a:solidFill>
            <a:round/>
            <a:headEnd/>
            <a:tailEnd type="none" w="med" len="med"/>
          </a:ln>
          <a:effectLst/>
          <a:extLst/>
        </p:spPr>
        <p:txBody>
          <a:bodyPr lIns="40403" tIns="35014" rIns="40403" bIns="35014"/>
          <a:lstStyle/>
          <a:p>
            <a:pPr algn="l">
              <a:defRPr/>
            </a:pPr>
            <a:r>
              <a:rPr lang="ja-JP" altLang="en-US" sz="700" b="0" dirty="0">
                <a:latin typeface="ＭＳ ゴシック" panose="020B0609070205080204" pitchFamily="49" charset="-128"/>
                <a:ea typeface="ＭＳ ゴシック" panose="020B0609070205080204" pitchFamily="49" charset="-128"/>
              </a:rPr>
              <a:t>最終反映年月日</a:t>
            </a:r>
            <a:r>
              <a:rPr lang="ja-JP" altLang="en-US" sz="700" b="0" dirty="0">
                <a:latin typeface="+mn-ea"/>
                <a:ea typeface="+mn-ea"/>
              </a:rPr>
              <a:t>を更新する</a:t>
            </a:r>
          </a:p>
        </p:txBody>
      </p:sp>
      <p:sp>
        <p:nvSpPr>
          <p:cNvPr id="59" name="フローチャート : 書類 58"/>
          <p:cNvSpPr/>
          <p:nvPr/>
        </p:nvSpPr>
        <p:spPr bwMode="auto">
          <a:xfrm>
            <a:off x="1933537" y="4754563"/>
            <a:ext cx="513481" cy="288018"/>
          </a:xfrm>
          <a:prstGeom prst="flowChartDocument">
            <a:avLst/>
          </a:prstGeom>
          <a:solidFill>
            <a:schemeClr val="bg1"/>
          </a:solidFill>
          <a:ln w="9525">
            <a:solidFill>
              <a:schemeClr val="tx1"/>
            </a:solidFill>
            <a:round/>
            <a:headEnd/>
            <a:tailEnd type="none" w="med" len="med"/>
          </a:ln>
          <a:effectLst/>
          <a:extLst/>
        </p:spPr>
        <p:txBody>
          <a:bodyPr wrap="none" lIns="40403" tIns="35014" rIns="40403" bIns="35014" anchor="ctr"/>
          <a:lstStyle/>
          <a:p>
            <a:pPr algn="ctr">
              <a:defRPr/>
            </a:pPr>
            <a:r>
              <a:rPr lang="en-US" altLang="ja-JP" sz="800" b="0" dirty="0">
                <a:latin typeface="+mn-ea"/>
                <a:ea typeface="+mn-ea"/>
              </a:rPr>
              <a:t>6/4</a:t>
            </a:r>
            <a:endParaRPr lang="ja-JP" altLang="en-US" sz="800" b="0" dirty="0">
              <a:latin typeface="+mn-ea"/>
              <a:ea typeface="+mn-ea"/>
            </a:endParaRPr>
          </a:p>
        </p:txBody>
      </p:sp>
      <p:sp>
        <p:nvSpPr>
          <p:cNvPr id="60" name="角丸四角形吹き出し 59"/>
          <p:cNvSpPr/>
          <p:nvPr/>
        </p:nvSpPr>
        <p:spPr bwMode="auto">
          <a:xfrm>
            <a:off x="808302" y="4938260"/>
            <a:ext cx="1041702" cy="427491"/>
          </a:xfrm>
          <a:prstGeom prst="wedgeRoundRectCallout">
            <a:avLst>
              <a:gd name="adj1" fmla="val 56659"/>
              <a:gd name="adj2" fmla="val -41893"/>
              <a:gd name="adj3" fmla="val 16667"/>
            </a:avLst>
          </a:prstGeom>
          <a:solidFill>
            <a:srgbClr val="CCFFFF"/>
          </a:solidFill>
          <a:ln w="9525">
            <a:solidFill>
              <a:schemeClr val="tx1"/>
            </a:solidFill>
            <a:round/>
            <a:headEnd/>
            <a:tailEnd type="none" w="med" len="med"/>
          </a:ln>
          <a:effectLst/>
          <a:extLst/>
        </p:spPr>
        <p:txBody>
          <a:bodyPr lIns="40403" tIns="35014" rIns="40403" bIns="35014"/>
          <a:lstStyle/>
          <a:p>
            <a:pPr algn="l">
              <a:defRPr/>
            </a:pPr>
            <a:r>
              <a:rPr lang="en-US" altLang="ja-JP" sz="700" b="0" dirty="0">
                <a:latin typeface="+mn-ea"/>
                <a:ea typeface="+mn-ea"/>
              </a:rPr>
              <a:t>6/4</a:t>
            </a:r>
            <a:r>
              <a:rPr lang="ja-JP" altLang="en-US" sz="700" b="0" dirty="0">
                <a:latin typeface="+mn-ea"/>
                <a:ea typeface="+mn-ea"/>
              </a:rPr>
              <a:t>分の</a:t>
            </a:r>
            <a:r>
              <a:rPr lang="en-US" altLang="ja-JP" sz="700" b="0" dirty="0" smtClean="0">
                <a:latin typeface="+mn-ea"/>
                <a:ea typeface="+mn-ea"/>
              </a:rPr>
              <a:t>0</a:t>
            </a:r>
            <a:r>
              <a:rPr lang="ja-JP" altLang="en-US" sz="700" b="0" dirty="0">
                <a:latin typeface="+mn-ea"/>
                <a:ea typeface="+mn-ea"/>
              </a:rPr>
              <a:t>件</a:t>
            </a:r>
            <a:r>
              <a:rPr lang="ja-JP" altLang="en-US" sz="700" b="0" dirty="0" smtClean="0">
                <a:latin typeface="+mn-ea"/>
                <a:ea typeface="+mn-ea"/>
              </a:rPr>
              <a:t>ファイル</a:t>
            </a:r>
            <a:r>
              <a:rPr lang="ja-JP" altLang="en-US" sz="700" b="0" dirty="0">
                <a:latin typeface="+mn-ea"/>
                <a:ea typeface="+mn-ea"/>
              </a:rPr>
              <a:t>を手動配置する</a:t>
            </a:r>
          </a:p>
        </p:txBody>
      </p:sp>
      <p:sp>
        <p:nvSpPr>
          <p:cNvPr id="61" name="フローチャート : 書類 60"/>
          <p:cNvSpPr/>
          <p:nvPr/>
        </p:nvSpPr>
        <p:spPr bwMode="auto">
          <a:xfrm>
            <a:off x="4169267" y="4859560"/>
            <a:ext cx="513481" cy="286884"/>
          </a:xfrm>
          <a:prstGeom prst="flowChartDocument">
            <a:avLst/>
          </a:prstGeom>
          <a:solidFill>
            <a:schemeClr val="bg1"/>
          </a:solidFill>
          <a:ln w="9525">
            <a:solidFill>
              <a:schemeClr val="tx1"/>
            </a:solidFill>
            <a:round/>
            <a:headEnd/>
            <a:tailEnd type="none" w="med" len="med"/>
          </a:ln>
          <a:effectLst/>
          <a:extLst/>
        </p:spPr>
        <p:txBody>
          <a:bodyPr wrap="none" lIns="40403" tIns="35014" rIns="40403" bIns="35014" anchor="ctr"/>
          <a:lstStyle/>
          <a:p>
            <a:pPr algn="ctr">
              <a:defRPr/>
            </a:pPr>
            <a:r>
              <a:rPr lang="en-US" altLang="ja-JP" sz="800" b="0" dirty="0">
                <a:latin typeface="+mn-ea"/>
                <a:ea typeface="+mn-ea"/>
              </a:rPr>
              <a:t>6/5</a:t>
            </a:r>
            <a:endParaRPr lang="ja-JP" altLang="en-US" sz="800" b="0" dirty="0">
              <a:latin typeface="+mn-ea"/>
              <a:ea typeface="+mn-ea"/>
            </a:endParaRPr>
          </a:p>
        </p:txBody>
      </p:sp>
      <p:sp>
        <p:nvSpPr>
          <p:cNvPr id="62" name="フローチャート : 書類 61"/>
          <p:cNvSpPr/>
          <p:nvPr/>
        </p:nvSpPr>
        <p:spPr bwMode="auto">
          <a:xfrm>
            <a:off x="4168039" y="5167988"/>
            <a:ext cx="513481" cy="286884"/>
          </a:xfrm>
          <a:prstGeom prst="flowChartDocument">
            <a:avLst/>
          </a:prstGeom>
          <a:solidFill>
            <a:schemeClr val="bg1"/>
          </a:solidFill>
          <a:ln w="9525">
            <a:solidFill>
              <a:schemeClr val="tx1"/>
            </a:solidFill>
            <a:round/>
            <a:headEnd/>
            <a:tailEnd type="none" w="med" len="med"/>
          </a:ln>
          <a:effectLst/>
          <a:extLst/>
        </p:spPr>
        <p:txBody>
          <a:bodyPr wrap="none" lIns="40403" tIns="35014" rIns="40403" bIns="35014" anchor="ctr"/>
          <a:lstStyle/>
          <a:p>
            <a:pPr algn="ctr">
              <a:defRPr/>
            </a:pPr>
            <a:r>
              <a:rPr lang="en-US" altLang="ja-JP" sz="800" b="0" dirty="0">
                <a:latin typeface="+mn-ea"/>
                <a:ea typeface="+mn-ea"/>
              </a:rPr>
              <a:t>6/4</a:t>
            </a:r>
            <a:endParaRPr lang="ja-JP" altLang="en-US" sz="800" b="0" dirty="0">
              <a:latin typeface="+mn-ea"/>
              <a:ea typeface="+mn-ea"/>
            </a:endParaRPr>
          </a:p>
        </p:txBody>
      </p:sp>
      <p:sp>
        <p:nvSpPr>
          <p:cNvPr id="63" name="右中かっこ 62"/>
          <p:cNvSpPr/>
          <p:nvPr/>
        </p:nvSpPr>
        <p:spPr bwMode="auto">
          <a:xfrm>
            <a:off x="4670463" y="4838015"/>
            <a:ext cx="120385" cy="604384"/>
          </a:xfrm>
          <a:prstGeom prst="rightBrace">
            <a:avLst/>
          </a:prstGeom>
          <a:noFill/>
          <a:ln>
            <a:headEnd type="none" w="med" len="med"/>
            <a:tailEnd type="none"/>
          </a:ln>
          <a:extLst/>
        </p:spPr>
        <p:style>
          <a:lnRef idx="1">
            <a:schemeClr val="accent4"/>
          </a:lnRef>
          <a:fillRef idx="0">
            <a:schemeClr val="accent4"/>
          </a:fillRef>
          <a:effectRef idx="0">
            <a:schemeClr val="accent4"/>
          </a:effectRef>
          <a:fontRef idx="minor">
            <a:schemeClr val="tx1"/>
          </a:fontRef>
        </p:style>
        <p:txBody>
          <a:bodyPr lIns="68415" tIns="34208" rIns="68415" bIns="34208" anchor="ctr"/>
          <a:lstStyle/>
          <a:p>
            <a:pPr algn="ctr">
              <a:defRPr/>
            </a:pPr>
            <a:endParaRPr lang="ja-JP" altLang="en-US" b="0">
              <a:latin typeface="+mn-ea"/>
            </a:endParaRPr>
          </a:p>
        </p:txBody>
      </p:sp>
      <p:cxnSp>
        <p:nvCxnSpPr>
          <p:cNvPr id="64" name="直線矢印コネクタ 63"/>
          <p:cNvCxnSpPr>
            <a:stCxn id="63" idx="1"/>
          </p:cNvCxnSpPr>
          <p:nvPr/>
        </p:nvCxnSpPr>
        <p:spPr bwMode="auto">
          <a:xfrm flipV="1">
            <a:off x="4790848" y="4934399"/>
            <a:ext cx="716171" cy="206375"/>
          </a:xfrm>
          <a:prstGeom prst="straightConnector1">
            <a:avLst/>
          </a:prstGeom>
          <a:ln>
            <a:headEnd type="none" w="med" len="med"/>
            <a:tailEnd type="triangle" w="med" len="med"/>
          </a:ln>
          <a:extLst/>
        </p:spPr>
        <p:style>
          <a:lnRef idx="1">
            <a:schemeClr val="dk1"/>
          </a:lnRef>
          <a:fillRef idx="0">
            <a:schemeClr val="dk1"/>
          </a:fillRef>
          <a:effectRef idx="0">
            <a:schemeClr val="dk1"/>
          </a:effectRef>
          <a:fontRef idx="minor">
            <a:schemeClr val="tx1"/>
          </a:fontRef>
        </p:style>
      </p:cxnSp>
      <p:sp>
        <p:nvSpPr>
          <p:cNvPr id="65" name="テキスト ボックス 64"/>
          <p:cNvSpPr txBox="1"/>
          <p:nvPr/>
        </p:nvSpPr>
        <p:spPr>
          <a:xfrm>
            <a:off x="4740484" y="5171390"/>
            <a:ext cx="947113" cy="192195"/>
          </a:xfrm>
          <a:prstGeom prst="rect">
            <a:avLst/>
          </a:prstGeom>
          <a:noFill/>
        </p:spPr>
        <p:txBody>
          <a:bodyPr lIns="68415" tIns="34208" rIns="68415" bIns="34208">
            <a:spAutoFit/>
          </a:bodyPr>
          <a:lstStyle/>
          <a:p>
            <a:pPr>
              <a:defRPr/>
            </a:pPr>
            <a:r>
              <a:rPr lang="ja-JP" altLang="en-US" sz="800" b="0" dirty="0">
                <a:latin typeface="+mn-ea"/>
                <a:ea typeface="+mn-ea"/>
              </a:rPr>
              <a:t>取込</a:t>
            </a:r>
            <a:r>
              <a:rPr lang="en-US" altLang="ja-JP" sz="800" b="0" dirty="0">
                <a:latin typeface="+mn-ea"/>
                <a:ea typeface="+mn-ea"/>
              </a:rPr>
              <a:t>OK</a:t>
            </a:r>
            <a:endParaRPr lang="ja-JP" altLang="en-US" sz="800" b="0" dirty="0">
              <a:latin typeface="+mn-ea"/>
              <a:ea typeface="+mn-ea"/>
            </a:endParaRPr>
          </a:p>
        </p:txBody>
      </p:sp>
      <p:sp>
        <p:nvSpPr>
          <p:cNvPr id="66" name="角丸四角形吹き出し 65"/>
          <p:cNvSpPr/>
          <p:nvPr/>
        </p:nvSpPr>
        <p:spPr bwMode="auto">
          <a:xfrm>
            <a:off x="2776235" y="4478560"/>
            <a:ext cx="1030647" cy="411616"/>
          </a:xfrm>
          <a:prstGeom prst="wedgeRoundRectCallout">
            <a:avLst>
              <a:gd name="adj1" fmla="val -16919"/>
              <a:gd name="adj2" fmla="val 91024"/>
              <a:gd name="adj3" fmla="val 16667"/>
            </a:avLst>
          </a:prstGeom>
          <a:pattFill prst="pct5">
            <a:fgClr>
              <a:srgbClr val="FF0000"/>
            </a:fgClr>
            <a:bgClr>
              <a:srgbClr val="FFFF99"/>
            </a:bgClr>
          </a:pattFill>
          <a:ln w="9525">
            <a:solidFill>
              <a:schemeClr val="tx1"/>
            </a:solidFill>
            <a:round/>
            <a:headEnd/>
            <a:tailEnd type="none" w="med" len="med"/>
          </a:ln>
          <a:effectLst/>
          <a:extLst/>
        </p:spPr>
        <p:txBody>
          <a:bodyPr lIns="40403" tIns="35014" rIns="40403" bIns="35014"/>
          <a:lstStyle/>
          <a:p>
            <a:pPr algn="l">
              <a:defRPr/>
            </a:pPr>
            <a:r>
              <a:rPr lang="ja-JP" altLang="en-US" sz="700" b="0" dirty="0">
                <a:latin typeface="ＭＳ ゴシック" panose="020B0609070205080204" pitchFamily="49" charset="-128"/>
                <a:ea typeface="ＭＳ ゴシック" panose="020B0609070205080204" pitchFamily="49" charset="-128"/>
              </a:rPr>
              <a:t>最終反映年月日</a:t>
            </a:r>
            <a:r>
              <a:rPr lang="ja-JP" altLang="en-US" sz="700" b="0" dirty="0">
                <a:latin typeface="+mn-ea"/>
                <a:ea typeface="+mn-ea"/>
              </a:rPr>
              <a:t>より未来日の</a:t>
            </a:r>
            <a:r>
              <a:rPr lang="en-US" altLang="ja-JP" sz="700" b="0" dirty="0">
                <a:latin typeface="+mn-ea"/>
                <a:ea typeface="+mn-ea"/>
              </a:rPr>
              <a:t>6/5</a:t>
            </a:r>
            <a:r>
              <a:rPr lang="ja-JP" altLang="en-US" sz="700" b="0" dirty="0">
                <a:latin typeface="+mn-ea"/>
                <a:ea typeface="+mn-ea"/>
              </a:rPr>
              <a:t>と</a:t>
            </a:r>
            <a:r>
              <a:rPr lang="en-US" altLang="ja-JP" sz="700" b="0" dirty="0">
                <a:latin typeface="+mn-ea"/>
                <a:ea typeface="+mn-ea"/>
              </a:rPr>
              <a:t>6/4</a:t>
            </a:r>
            <a:r>
              <a:rPr lang="ja-JP" altLang="en-US" sz="700" b="0" dirty="0">
                <a:latin typeface="+mn-ea"/>
                <a:ea typeface="+mn-ea"/>
              </a:rPr>
              <a:t>を取得する</a:t>
            </a:r>
          </a:p>
        </p:txBody>
      </p:sp>
      <p:sp>
        <p:nvSpPr>
          <p:cNvPr id="67" name="角丸四角形吹き出し 66"/>
          <p:cNvSpPr/>
          <p:nvPr/>
        </p:nvSpPr>
        <p:spPr bwMode="auto">
          <a:xfrm>
            <a:off x="2943301" y="5336944"/>
            <a:ext cx="891835" cy="324304"/>
          </a:xfrm>
          <a:prstGeom prst="wedgeRoundRectCallout">
            <a:avLst>
              <a:gd name="adj1" fmla="val 85607"/>
              <a:gd name="adj2" fmla="val -45267"/>
              <a:gd name="adj3" fmla="val 16667"/>
            </a:avLst>
          </a:prstGeom>
          <a:pattFill prst="pct5">
            <a:fgClr>
              <a:srgbClr val="FF0000"/>
            </a:fgClr>
            <a:bgClr>
              <a:srgbClr val="FFFF99"/>
            </a:bgClr>
          </a:pattFill>
          <a:ln w="9525">
            <a:solidFill>
              <a:schemeClr val="tx1"/>
            </a:solidFill>
            <a:round/>
            <a:headEnd/>
            <a:tailEnd type="none" w="med" len="med"/>
          </a:ln>
          <a:effectLst/>
          <a:extLst/>
        </p:spPr>
        <p:txBody>
          <a:bodyPr lIns="40403" tIns="35014" rIns="40403" bIns="35014"/>
          <a:lstStyle/>
          <a:p>
            <a:pPr>
              <a:defRPr/>
            </a:pPr>
            <a:r>
              <a:rPr lang="ja-JP" altLang="en-US" sz="700" b="0" dirty="0">
                <a:latin typeface="+mn-ea"/>
                <a:ea typeface="+mn-ea"/>
              </a:rPr>
              <a:t>日付の古いものから取込を行う</a:t>
            </a:r>
          </a:p>
        </p:txBody>
      </p:sp>
      <p:sp>
        <p:nvSpPr>
          <p:cNvPr id="75" name="角丸四角形吹き出し 74"/>
          <p:cNvSpPr/>
          <p:nvPr/>
        </p:nvSpPr>
        <p:spPr bwMode="auto">
          <a:xfrm>
            <a:off x="6613827" y="2570053"/>
            <a:ext cx="1273875" cy="437696"/>
          </a:xfrm>
          <a:prstGeom prst="wedgeRoundRectCallout">
            <a:avLst>
              <a:gd name="adj1" fmla="val -16919"/>
              <a:gd name="adj2" fmla="val 91024"/>
              <a:gd name="adj3" fmla="val 16667"/>
            </a:avLst>
          </a:prstGeom>
          <a:pattFill prst="pct5">
            <a:fgClr>
              <a:srgbClr val="FF0000"/>
            </a:fgClr>
            <a:bgClr>
              <a:srgbClr val="FFFF99"/>
            </a:bgClr>
          </a:pattFill>
          <a:ln w="9525">
            <a:solidFill>
              <a:schemeClr val="tx1"/>
            </a:solidFill>
            <a:round/>
            <a:headEnd/>
            <a:tailEnd type="none" w="med" len="med"/>
          </a:ln>
          <a:effectLst/>
          <a:extLst/>
        </p:spPr>
        <p:txBody>
          <a:bodyPr lIns="40403" tIns="35014" rIns="40403" bIns="35014"/>
          <a:lstStyle/>
          <a:p>
            <a:pPr algn="l">
              <a:defRPr/>
            </a:pPr>
            <a:r>
              <a:rPr lang="ja-JP" altLang="en-US" sz="700" b="0" dirty="0">
                <a:latin typeface="+mn-ea"/>
                <a:ea typeface="+mn-ea"/>
              </a:rPr>
              <a:t>ファイル取込が出来なかったため、</a:t>
            </a:r>
            <a:r>
              <a:rPr lang="ja-JP" altLang="en-US" sz="700" b="0" dirty="0">
                <a:latin typeface="ＭＳ ゴシック" panose="020B0609070205080204" pitchFamily="49" charset="-128"/>
                <a:ea typeface="ＭＳ ゴシック" panose="020B0609070205080204" pitchFamily="49" charset="-128"/>
              </a:rPr>
              <a:t>最終反映年月日</a:t>
            </a:r>
            <a:r>
              <a:rPr lang="ja-JP" altLang="en-US" sz="700" b="0" dirty="0">
                <a:latin typeface="+mn-ea"/>
                <a:ea typeface="+mn-ea"/>
              </a:rPr>
              <a:t>を更新しない</a:t>
            </a:r>
          </a:p>
        </p:txBody>
      </p:sp>
      <p:graphicFrame>
        <p:nvGraphicFramePr>
          <p:cNvPr id="76" name="表 75"/>
          <p:cNvGraphicFramePr>
            <a:graphicFrameLocks noGrp="1"/>
          </p:cNvGraphicFramePr>
          <p:nvPr>
            <p:extLst>
              <p:ext uri="{D42A27DB-BD31-4B8C-83A1-F6EECF244321}">
                <p14:modId xmlns:p14="http://schemas.microsoft.com/office/powerpoint/2010/main" val="991658152"/>
              </p:ext>
            </p:extLst>
          </p:nvPr>
        </p:nvGraphicFramePr>
        <p:xfrm>
          <a:off x="6671564" y="5008105"/>
          <a:ext cx="1019591" cy="114526"/>
        </p:xfrm>
        <a:graphic>
          <a:graphicData uri="http://schemas.openxmlformats.org/drawingml/2006/table">
            <a:tbl>
              <a:tblPr firstRow="1" bandRow="1">
                <a:tableStyleId>{5940675A-B579-460E-94D1-54222C63F5DA}</a:tableStyleId>
              </a:tblPr>
              <a:tblGrid>
                <a:gridCol w="768197"/>
                <a:gridCol w="251394"/>
              </a:tblGrid>
              <a:tr h="114526">
                <a:tc>
                  <a:txBody>
                    <a:bodyPr/>
                    <a:lstStyle/>
                    <a:p>
                      <a:r>
                        <a:rPr lang="ja-JP" altLang="en-US" sz="700" dirty="0" smtClean="0">
                          <a:latin typeface="ＭＳ ゴシック" panose="020B0609070205080204" pitchFamily="49" charset="-128"/>
                          <a:ea typeface="ＭＳ ゴシック" panose="020B0609070205080204" pitchFamily="49" charset="-128"/>
                        </a:rPr>
                        <a:t>最終反映年月日</a:t>
                      </a:r>
                      <a:endParaRPr kumimoji="1" lang="ja-JP" altLang="en-US" sz="700" dirty="0">
                        <a:latin typeface="ＭＳ ゴシック" panose="020B0609070205080204" pitchFamily="49" charset="-128"/>
                        <a:ea typeface="ＭＳ ゴシック" panose="020B0609070205080204" pitchFamily="49" charset="-128"/>
                      </a:endParaRPr>
                    </a:p>
                  </a:txBody>
                  <a:tcPr marL="27873" marR="2787" marT="2570" marB="2570" anchor="ctr">
                    <a:solidFill>
                      <a:schemeClr val="bg1"/>
                    </a:solidFill>
                  </a:tcPr>
                </a:tc>
                <a:tc>
                  <a:txBody>
                    <a:bodyPr/>
                    <a:lstStyle/>
                    <a:p>
                      <a:r>
                        <a:rPr kumimoji="1" lang="en-US" altLang="ja-JP" sz="700" b="1" dirty="0" smtClean="0">
                          <a:solidFill>
                            <a:srgbClr val="FF0000"/>
                          </a:solidFill>
                          <a:latin typeface="ＭＳ ゴシック" panose="020B0609070205080204" pitchFamily="49" charset="-128"/>
                          <a:ea typeface="ＭＳ ゴシック" panose="020B0609070205080204" pitchFamily="49" charset="-128"/>
                        </a:rPr>
                        <a:t>6/4</a:t>
                      </a:r>
                      <a:endParaRPr kumimoji="1" lang="ja-JP" altLang="en-US" sz="700" b="1" dirty="0">
                        <a:solidFill>
                          <a:srgbClr val="FF0000"/>
                        </a:solidFill>
                        <a:latin typeface="ＭＳ ゴシック" panose="020B0609070205080204" pitchFamily="49" charset="-128"/>
                        <a:ea typeface="ＭＳ ゴシック" panose="020B0609070205080204" pitchFamily="49" charset="-128"/>
                      </a:endParaRPr>
                    </a:p>
                  </a:txBody>
                  <a:tcPr marL="27873" marR="2787" marT="2570" marB="2570" anchor="ctr">
                    <a:solidFill>
                      <a:schemeClr val="bg1"/>
                    </a:solidFill>
                  </a:tcPr>
                </a:tc>
              </a:tr>
            </a:tbl>
          </a:graphicData>
        </a:graphic>
      </p:graphicFrame>
      <p:sp>
        <p:nvSpPr>
          <p:cNvPr id="77" name="下矢印 76"/>
          <p:cNvSpPr/>
          <p:nvPr/>
        </p:nvSpPr>
        <p:spPr bwMode="auto">
          <a:xfrm>
            <a:off x="6874253" y="5155515"/>
            <a:ext cx="374669" cy="62366"/>
          </a:xfrm>
          <a:prstGeom prst="downArrow">
            <a:avLst/>
          </a:prstGeom>
          <a:noFill/>
          <a:ln w="9525">
            <a:solidFill>
              <a:schemeClr val="tx1"/>
            </a:solidFill>
            <a:round/>
            <a:headEn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40403" tIns="35014" rIns="40403" bIns="35014" anchor="ctr"/>
          <a:lstStyle/>
          <a:p>
            <a:pPr algn="ctr">
              <a:defRPr/>
            </a:pPr>
            <a:endParaRPr lang="ja-JP" altLang="en-US" sz="800" b="0">
              <a:latin typeface="+mn-ea"/>
              <a:ea typeface="+mn-ea"/>
            </a:endParaRPr>
          </a:p>
        </p:txBody>
      </p:sp>
      <p:sp>
        <p:nvSpPr>
          <p:cNvPr id="90" name="Text Box 4"/>
          <p:cNvSpPr txBox="1">
            <a:spLocks noChangeArrowheads="1"/>
          </p:cNvSpPr>
          <p:nvPr/>
        </p:nvSpPr>
        <p:spPr bwMode="auto">
          <a:xfrm>
            <a:off x="152400" y="620688"/>
            <a:ext cx="8502650" cy="738664"/>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54000" rIns="54000">
            <a:spAutoFit/>
          </a:bodyPr>
          <a:lstStyle>
            <a:lvl1pPr marL="800100" indent="-800100" algn="l" defTabSz="762000">
              <a:defRPr kumimoji="1" sz="2400">
                <a:solidFill>
                  <a:schemeClr val="tx1"/>
                </a:solidFill>
                <a:latin typeface="Times New Roman" pitchFamily="18" charset="0"/>
                <a:ea typeface="ＭＳ Ｐゴシック" pitchFamily="50" charset="-128"/>
              </a:defRPr>
            </a:lvl1pPr>
            <a:lvl2pPr marL="979488" indent="33338" algn="l" defTabSz="762000">
              <a:defRPr kumimoji="1" sz="2400">
                <a:solidFill>
                  <a:schemeClr val="tx1"/>
                </a:solidFill>
                <a:latin typeface="Times New Roman" pitchFamily="18" charset="0"/>
                <a:ea typeface="ＭＳ Ｐゴシック" pitchFamily="50" charset="-128"/>
              </a:defRPr>
            </a:lvl2pPr>
            <a:lvl3pPr marL="1192213" algn="l" defTabSz="762000">
              <a:defRPr kumimoji="1" sz="2400">
                <a:solidFill>
                  <a:schemeClr val="tx1"/>
                </a:solidFill>
                <a:latin typeface="Times New Roman" pitchFamily="18" charset="0"/>
                <a:ea typeface="ＭＳ Ｐゴシック" pitchFamily="50" charset="-128"/>
              </a:defRPr>
            </a:lvl3pPr>
            <a:lvl4pPr marL="1714500" algn="l" defTabSz="762000">
              <a:defRPr kumimoji="1" sz="2400">
                <a:solidFill>
                  <a:schemeClr val="tx1"/>
                </a:solidFill>
                <a:latin typeface="Times New Roman" pitchFamily="18" charset="0"/>
                <a:ea typeface="ＭＳ Ｐゴシック" pitchFamily="50" charset="-128"/>
              </a:defRPr>
            </a:lvl4pPr>
            <a:lvl5pPr marL="2286000" algn="l" defTabSz="762000">
              <a:defRPr kumimoji="1" sz="2400">
                <a:solidFill>
                  <a:schemeClr val="tx1"/>
                </a:solidFill>
                <a:latin typeface="Times New Roman" pitchFamily="18" charset="0"/>
                <a:ea typeface="ＭＳ Ｐゴシック" pitchFamily="50" charset="-128"/>
              </a:defRPr>
            </a:lvl5pPr>
            <a:lvl6pPr marL="2743200" defTabSz="762000" fontAlgn="base">
              <a:spcBef>
                <a:spcPct val="0"/>
              </a:spcBef>
              <a:spcAft>
                <a:spcPct val="0"/>
              </a:spcAft>
              <a:defRPr kumimoji="1" sz="2400">
                <a:solidFill>
                  <a:schemeClr val="tx1"/>
                </a:solidFill>
                <a:latin typeface="Times New Roman" pitchFamily="18" charset="0"/>
                <a:ea typeface="ＭＳ Ｐゴシック" pitchFamily="50" charset="-128"/>
              </a:defRPr>
            </a:lvl6pPr>
            <a:lvl7pPr marL="3200400" defTabSz="762000" fontAlgn="base">
              <a:spcBef>
                <a:spcPct val="0"/>
              </a:spcBef>
              <a:spcAft>
                <a:spcPct val="0"/>
              </a:spcAft>
              <a:defRPr kumimoji="1" sz="2400">
                <a:solidFill>
                  <a:schemeClr val="tx1"/>
                </a:solidFill>
                <a:latin typeface="Times New Roman" pitchFamily="18" charset="0"/>
                <a:ea typeface="ＭＳ Ｐゴシック" pitchFamily="50" charset="-128"/>
              </a:defRPr>
            </a:lvl7pPr>
            <a:lvl8pPr marL="3657600" defTabSz="762000" fontAlgn="base">
              <a:spcBef>
                <a:spcPct val="0"/>
              </a:spcBef>
              <a:spcAft>
                <a:spcPct val="0"/>
              </a:spcAft>
              <a:defRPr kumimoji="1" sz="2400">
                <a:solidFill>
                  <a:schemeClr val="tx1"/>
                </a:solidFill>
                <a:latin typeface="Times New Roman" pitchFamily="18" charset="0"/>
                <a:ea typeface="ＭＳ Ｐゴシック" pitchFamily="50" charset="-128"/>
              </a:defRPr>
            </a:lvl8pPr>
            <a:lvl9pPr marL="4114800" defTabSz="762000" fontAlgn="base">
              <a:spcBef>
                <a:spcPct val="0"/>
              </a:spcBef>
              <a:spcAft>
                <a:spcPct val="0"/>
              </a:spcAft>
              <a:defRPr kumimoji="1" sz="2400">
                <a:solidFill>
                  <a:schemeClr val="tx1"/>
                </a:solidFill>
                <a:latin typeface="Times New Roman" pitchFamily="18" charset="0"/>
                <a:ea typeface="ＭＳ Ｐゴシック" pitchFamily="50" charset="-128"/>
              </a:defRPr>
            </a:lvl9pPr>
          </a:lstStyle>
          <a:p>
            <a:pPr>
              <a:defRPr/>
            </a:pPr>
            <a:r>
              <a:rPr lang="ja-JP" altLang="en-US" sz="1050" b="0" dirty="0" smtClean="0">
                <a:latin typeface="ＭＳ ゴシック" pitchFamily="49" charset="-128"/>
                <a:ea typeface="ＭＳ ゴシック" pitchFamily="49" charset="-128"/>
              </a:rPr>
              <a:t>光</a:t>
            </a:r>
            <a:r>
              <a:rPr lang="ja-JP" altLang="en-US" sz="1050" b="0" dirty="0">
                <a:latin typeface="ＭＳ ゴシック" pitchFamily="49" charset="-128"/>
                <a:ea typeface="ＭＳ ゴシック" pitchFamily="49" charset="-128"/>
              </a:rPr>
              <a:t>アンバンドル業務支援システムでファイル作成失敗のイメージを以下に示す。	</a:t>
            </a:r>
          </a:p>
          <a:p>
            <a:pPr>
              <a:defRPr/>
            </a:pPr>
            <a:r>
              <a:rPr lang="ja-JP" altLang="en-US" sz="1050" b="0" dirty="0" smtClean="0">
                <a:latin typeface="ＭＳ ゴシック" pitchFamily="49" charset="-128"/>
                <a:ea typeface="ＭＳ ゴシック" pitchFamily="49" charset="-128"/>
              </a:rPr>
              <a:t>　･光</a:t>
            </a:r>
            <a:r>
              <a:rPr lang="ja-JP" altLang="en-US" sz="1050" b="0" dirty="0">
                <a:latin typeface="ＭＳ ゴシック" pitchFamily="49" charset="-128"/>
                <a:ea typeface="ＭＳ ゴシック" pitchFamily="49" charset="-128"/>
              </a:rPr>
              <a:t>アンバンドル業務支援システムでは翌日分ファイルに前日分の更新差分を含めて流通する</a:t>
            </a:r>
            <a:r>
              <a:rPr lang="ja-JP" altLang="en-US" sz="1050" b="0" dirty="0" smtClean="0">
                <a:latin typeface="ＭＳ ゴシック" pitchFamily="49" charset="-128"/>
                <a:ea typeface="ＭＳ ゴシック" pitchFamily="49" charset="-128"/>
              </a:rPr>
              <a:t>。運用</a:t>
            </a:r>
            <a:r>
              <a:rPr lang="ja-JP" altLang="en-US" sz="1050" b="0" dirty="0">
                <a:latin typeface="ＭＳ ゴシック" pitchFamily="49" charset="-128"/>
                <a:ea typeface="ＭＳ ゴシック" pitchFamily="49" charset="-128"/>
              </a:rPr>
              <a:t>対処にて前日作成出来なかった分</a:t>
            </a:r>
            <a:r>
              <a:rPr lang="ja-JP" altLang="en-US" sz="1050" b="0" dirty="0" smtClean="0">
                <a:latin typeface="ＭＳ ゴシック" pitchFamily="49" charset="-128"/>
                <a:ea typeface="ＭＳ ゴシック" pitchFamily="49" charset="-128"/>
              </a:rPr>
              <a:t>の</a:t>
            </a:r>
            <a:endParaRPr lang="en-US" altLang="ja-JP" sz="1050" b="0" dirty="0" smtClean="0">
              <a:latin typeface="ＭＳ ゴシック" pitchFamily="49" charset="-128"/>
              <a:ea typeface="ＭＳ ゴシック" pitchFamily="49" charset="-128"/>
            </a:endParaRPr>
          </a:p>
          <a:p>
            <a:pPr>
              <a:defRPr/>
            </a:pPr>
            <a:r>
              <a:rPr lang="ja-JP" altLang="en-US" sz="1050" b="0" dirty="0">
                <a:latin typeface="ＭＳ ゴシック" pitchFamily="49" charset="-128"/>
                <a:ea typeface="ＭＳ ゴシック" pitchFamily="49" charset="-128"/>
              </a:rPr>
              <a:t>　 </a:t>
            </a:r>
            <a:r>
              <a:rPr lang="en-US" altLang="ja-JP" sz="1050" b="0" dirty="0" smtClean="0">
                <a:latin typeface="ＭＳ ゴシック" pitchFamily="49" charset="-128"/>
                <a:ea typeface="ＭＳ ゴシック" pitchFamily="49" charset="-128"/>
              </a:rPr>
              <a:t>0</a:t>
            </a:r>
            <a:r>
              <a:rPr lang="ja-JP" altLang="en-US" sz="1050" b="0" dirty="0">
                <a:latin typeface="ＭＳ ゴシック" pitchFamily="49" charset="-128"/>
                <a:ea typeface="ＭＳ ゴシック" pitchFamily="49" charset="-128"/>
              </a:rPr>
              <a:t>件</a:t>
            </a:r>
            <a:r>
              <a:rPr lang="ja-JP" altLang="en-US" sz="1050" b="0" dirty="0" smtClean="0">
                <a:latin typeface="ＭＳ ゴシック" pitchFamily="49" charset="-128"/>
                <a:ea typeface="ＭＳ ゴシック" pitchFamily="49" charset="-128"/>
              </a:rPr>
              <a:t>ファイル</a:t>
            </a:r>
            <a:r>
              <a:rPr lang="ja-JP" altLang="en-US" sz="1050" b="0" dirty="0">
                <a:latin typeface="ＭＳ ゴシック" pitchFamily="49" charset="-128"/>
                <a:ea typeface="ＭＳ ゴシック" pitchFamily="49" charset="-128"/>
              </a:rPr>
              <a:t>を翌日に作成する。</a:t>
            </a:r>
          </a:p>
          <a:p>
            <a:pPr>
              <a:defRPr/>
            </a:pPr>
            <a:r>
              <a:rPr lang="ja-JP" altLang="en-US" sz="1050" b="0" dirty="0" smtClean="0">
                <a:latin typeface="ＭＳ ゴシック" pitchFamily="49" charset="-128"/>
                <a:ea typeface="ＭＳ ゴシック" pitchFamily="49" charset="-128"/>
              </a:rPr>
              <a:t>　･本システム</a:t>
            </a:r>
            <a:r>
              <a:rPr lang="ja-JP" altLang="en-US" sz="1050" b="0" dirty="0">
                <a:latin typeface="ＭＳ ゴシック" pitchFamily="49" charset="-128"/>
                <a:ea typeface="ＭＳ ゴシック" pitchFamily="49" charset="-128"/>
              </a:rPr>
              <a:t>ではファイル取得できない場合、最終反映年月日を更新せず</a:t>
            </a:r>
            <a:r>
              <a:rPr lang="ja-JP" altLang="en-US" sz="1050" b="0" dirty="0" smtClean="0">
                <a:latin typeface="ＭＳ ゴシック" pitchFamily="49" charset="-128"/>
                <a:ea typeface="ＭＳ ゴシック" pitchFamily="49" charset="-128"/>
              </a:rPr>
              <a:t>、翌日分</a:t>
            </a:r>
            <a:r>
              <a:rPr lang="ja-JP" altLang="en-US" sz="1050" b="0" dirty="0">
                <a:latin typeface="ＭＳ ゴシック" pitchFamily="49" charset="-128"/>
                <a:ea typeface="ＭＳ ゴシック" pitchFamily="49" charset="-128"/>
              </a:rPr>
              <a:t>ファイル取込時</a:t>
            </a:r>
            <a:r>
              <a:rPr lang="ja-JP" altLang="en-US" sz="1050" b="0" dirty="0" smtClean="0">
                <a:latin typeface="ＭＳ ゴシック" pitchFamily="49" charset="-128"/>
                <a:ea typeface="ＭＳ ゴシック" pitchFamily="49" charset="-128"/>
              </a:rPr>
              <a:t>に最終</a:t>
            </a:r>
            <a:r>
              <a:rPr lang="ja-JP" altLang="en-US" sz="1050" b="0" dirty="0">
                <a:latin typeface="ＭＳ ゴシック" pitchFamily="49" charset="-128"/>
                <a:ea typeface="ＭＳ ゴシック" pitchFamily="49" charset="-128"/>
              </a:rPr>
              <a:t>反映年月日を更新する。</a:t>
            </a:r>
          </a:p>
        </p:txBody>
      </p:sp>
      <p:grpSp>
        <p:nvGrpSpPr>
          <p:cNvPr id="95" name="グループ化 94"/>
          <p:cNvGrpSpPr/>
          <p:nvPr/>
        </p:nvGrpSpPr>
        <p:grpSpPr>
          <a:xfrm>
            <a:off x="7668344" y="1291620"/>
            <a:ext cx="1163964" cy="792088"/>
            <a:chOff x="7809083" y="5877272"/>
            <a:chExt cx="1163964" cy="792088"/>
          </a:xfrm>
        </p:grpSpPr>
        <p:sp>
          <p:nvSpPr>
            <p:cNvPr id="96" name="正方形/長方形 1"/>
            <p:cNvSpPr>
              <a:spLocks noChangeArrowheads="1"/>
            </p:cNvSpPr>
            <p:nvPr/>
          </p:nvSpPr>
          <p:spPr bwMode="auto">
            <a:xfrm>
              <a:off x="7809083" y="5877272"/>
              <a:ext cx="1163964" cy="792088"/>
            </a:xfrm>
            <a:prstGeom prst="rect">
              <a:avLst/>
            </a:prstGeom>
            <a:solidFill>
              <a:schemeClr val="bg1"/>
            </a:solidFill>
            <a:ln w="9525" algn="ctr">
              <a:solidFill>
                <a:schemeClr val="tx1"/>
              </a:solidFill>
              <a:round/>
              <a:headEnd type="triangle" w="sm" len="sm"/>
              <a:tailEnd type="none" w="sm" len="sm"/>
            </a:ln>
          </p:spPr>
          <p:txBody>
            <a:bodyPr lIns="67338" tIns="35016" rIns="67338" bIns="35016"/>
            <a:lstStyle>
              <a:lvl1pPr defTabSz="868363" eaLnBrk="0" hangingPunct="0">
                <a:defRPr kumimoji="1" sz="1300">
                  <a:solidFill>
                    <a:schemeClr val="tx1"/>
                  </a:solidFill>
                  <a:latin typeface="Times New Roman" pitchFamily="18" charset="0"/>
                  <a:ea typeface="ＭＳ Ｐゴシック" charset="-128"/>
                </a:defRPr>
              </a:lvl1pPr>
              <a:lvl2pPr marL="742950" indent="-285750" defTabSz="868363" eaLnBrk="0" hangingPunct="0">
                <a:defRPr kumimoji="1" sz="1300">
                  <a:solidFill>
                    <a:schemeClr val="tx1"/>
                  </a:solidFill>
                  <a:latin typeface="Times New Roman" pitchFamily="18" charset="0"/>
                  <a:ea typeface="ＭＳ Ｐゴシック" charset="-128"/>
                </a:defRPr>
              </a:lvl2pPr>
              <a:lvl3pPr marL="1143000" indent="-228600" defTabSz="868363" eaLnBrk="0" hangingPunct="0">
                <a:defRPr kumimoji="1" sz="1300">
                  <a:solidFill>
                    <a:schemeClr val="tx1"/>
                  </a:solidFill>
                  <a:latin typeface="Times New Roman" pitchFamily="18" charset="0"/>
                  <a:ea typeface="ＭＳ Ｐゴシック" charset="-128"/>
                </a:defRPr>
              </a:lvl3pPr>
              <a:lvl4pPr marL="1600200" indent="-228600" defTabSz="868363" eaLnBrk="0" hangingPunct="0">
                <a:defRPr kumimoji="1" sz="1300">
                  <a:solidFill>
                    <a:schemeClr val="tx1"/>
                  </a:solidFill>
                  <a:latin typeface="Times New Roman" pitchFamily="18" charset="0"/>
                  <a:ea typeface="ＭＳ Ｐゴシック" charset="-128"/>
                </a:defRPr>
              </a:lvl4pPr>
              <a:lvl5pPr marL="2057400" indent="-228600" defTabSz="868363" eaLnBrk="0" hangingPunct="0">
                <a:defRPr kumimoji="1" sz="1300">
                  <a:solidFill>
                    <a:schemeClr val="tx1"/>
                  </a:solidFill>
                  <a:latin typeface="Times New Roman" pitchFamily="18" charset="0"/>
                  <a:ea typeface="ＭＳ Ｐゴシック" charset="-128"/>
                </a:defRPr>
              </a:lvl5pPr>
              <a:lvl6pPr marL="2514600" indent="-228600" defTabSz="868363" eaLnBrk="0" fontAlgn="base" hangingPunct="0">
                <a:spcBef>
                  <a:spcPct val="0"/>
                </a:spcBef>
                <a:spcAft>
                  <a:spcPct val="0"/>
                </a:spcAft>
                <a:defRPr kumimoji="1" sz="1300">
                  <a:solidFill>
                    <a:schemeClr val="tx1"/>
                  </a:solidFill>
                  <a:latin typeface="Times New Roman" pitchFamily="18" charset="0"/>
                  <a:ea typeface="ＭＳ Ｐゴシック" charset="-128"/>
                </a:defRPr>
              </a:lvl6pPr>
              <a:lvl7pPr marL="2971800" indent="-228600" defTabSz="868363" eaLnBrk="0" fontAlgn="base" hangingPunct="0">
                <a:spcBef>
                  <a:spcPct val="0"/>
                </a:spcBef>
                <a:spcAft>
                  <a:spcPct val="0"/>
                </a:spcAft>
                <a:defRPr kumimoji="1" sz="1300">
                  <a:solidFill>
                    <a:schemeClr val="tx1"/>
                  </a:solidFill>
                  <a:latin typeface="Times New Roman" pitchFamily="18" charset="0"/>
                  <a:ea typeface="ＭＳ Ｐゴシック" charset="-128"/>
                </a:defRPr>
              </a:lvl7pPr>
              <a:lvl8pPr marL="3429000" indent="-228600" defTabSz="868363" eaLnBrk="0" fontAlgn="base" hangingPunct="0">
                <a:spcBef>
                  <a:spcPct val="0"/>
                </a:spcBef>
                <a:spcAft>
                  <a:spcPct val="0"/>
                </a:spcAft>
                <a:defRPr kumimoji="1" sz="1300">
                  <a:solidFill>
                    <a:schemeClr val="tx1"/>
                  </a:solidFill>
                  <a:latin typeface="Times New Roman" pitchFamily="18" charset="0"/>
                  <a:ea typeface="ＭＳ Ｐゴシック" charset="-128"/>
                </a:defRPr>
              </a:lvl8pPr>
              <a:lvl9pPr marL="3886200" indent="-228600" defTabSz="868363" eaLnBrk="0" fontAlgn="base" hangingPunct="0">
                <a:spcBef>
                  <a:spcPct val="0"/>
                </a:spcBef>
                <a:spcAft>
                  <a:spcPct val="0"/>
                </a:spcAft>
                <a:defRPr kumimoji="1" sz="1300">
                  <a:solidFill>
                    <a:schemeClr val="tx1"/>
                  </a:solidFill>
                  <a:latin typeface="Times New Roman" pitchFamily="18" charset="0"/>
                  <a:ea typeface="ＭＳ Ｐゴシック" charset="-128"/>
                </a:defRPr>
              </a:lvl9pPr>
            </a:lstStyle>
            <a:p>
              <a:pPr algn="l" eaLnBrk="1" hangingPunct="1"/>
              <a:r>
                <a:rPr lang="en-US" altLang="ja-JP" sz="600" b="0" dirty="0">
                  <a:latin typeface="ＭＳ ゴシック" pitchFamily="49" charset="-128"/>
                  <a:ea typeface="ＭＳ ゴシック" pitchFamily="49" charset="-128"/>
                </a:rPr>
                <a:t>【</a:t>
              </a:r>
              <a:r>
                <a:rPr lang="ja-JP" altLang="en-US" sz="600" b="0" dirty="0">
                  <a:latin typeface="ＭＳ ゴシック" pitchFamily="49" charset="-128"/>
                  <a:ea typeface="ＭＳ ゴシック" pitchFamily="49" charset="-128"/>
                </a:rPr>
                <a:t>凡例</a:t>
              </a:r>
              <a:r>
                <a:rPr lang="en-US" altLang="ja-JP" sz="600" b="0" dirty="0">
                  <a:latin typeface="ＭＳ ゴシック" pitchFamily="49" charset="-128"/>
                  <a:ea typeface="ＭＳ ゴシック" pitchFamily="49" charset="-128"/>
                </a:rPr>
                <a:t>】</a:t>
              </a:r>
            </a:p>
            <a:p>
              <a:pPr algn="l" eaLnBrk="1" hangingPunct="1"/>
              <a:endParaRPr lang="en-US" altLang="ja-JP" sz="600" b="0" dirty="0">
                <a:latin typeface="ＭＳ ゴシック" pitchFamily="49" charset="-128"/>
                <a:ea typeface="ＭＳ ゴシック" pitchFamily="49" charset="-128"/>
              </a:endParaRPr>
            </a:p>
            <a:p>
              <a:pPr algn="l" eaLnBrk="1" hangingPunct="1"/>
              <a:r>
                <a:rPr lang="ja-JP" altLang="en-US" sz="600" b="0" dirty="0">
                  <a:latin typeface="ＭＳ ゴシック" pitchFamily="49" charset="-128"/>
                  <a:ea typeface="ＭＳ ゴシック" pitchFamily="49" charset="-128"/>
                </a:rPr>
                <a:t>　　　　　　：システム</a:t>
              </a:r>
              <a:r>
                <a:rPr lang="ja-JP" altLang="en-US" sz="600" b="0" dirty="0" smtClean="0">
                  <a:latin typeface="ＭＳ ゴシック" pitchFamily="49" charset="-128"/>
                  <a:ea typeface="ＭＳ ゴシック" pitchFamily="49" charset="-128"/>
                </a:rPr>
                <a:t>挙動</a:t>
              </a:r>
              <a:endParaRPr lang="en-US" altLang="ja-JP" sz="600" b="0" dirty="0">
                <a:latin typeface="ＭＳ ゴシック" pitchFamily="49" charset="-128"/>
                <a:ea typeface="ＭＳ ゴシック" pitchFamily="49" charset="-128"/>
              </a:endParaRPr>
            </a:p>
            <a:p>
              <a:pPr algn="l" eaLnBrk="1" hangingPunct="1"/>
              <a:r>
                <a:rPr lang="ja-JP" altLang="en-US" sz="600" b="0" dirty="0">
                  <a:latin typeface="ＭＳ ゴシック" pitchFamily="49" charset="-128"/>
                  <a:ea typeface="ＭＳ ゴシック" pitchFamily="49" charset="-128"/>
                </a:rPr>
                <a:t>　　　　　　：運用対処</a:t>
              </a:r>
              <a:r>
                <a:rPr lang="ja-JP" altLang="en-US" sz="600" b="0" dirty="0" smtClean="0">
                  <a:latin typeface="ＭＳ ゴシック" pitchFamily="49" charset="-128"/>
                  <a:ea typeface="ＭＳ ゴシック" pitchFamily="49" charset="-128"/>
                </a:rPr>
                <a:t>内容</a:t>
              </a:r>
              <a:endParaRPr lang="en-US" altLang="ja-JP" sz="600" b="0" dirty="0">
                <a:latin typeface="ＭＳ ゴシック" pitchFamily="49" charset="-128"/>
                <a:ea typeface="ＭＳ ゴシック" pitchFamily="49" charset="-128"/>
              </a:endParaRPr>
            </a:p>
            <a:p>
              <a:pPr algn="l" eaLnBrk="1" hangingPunct="1"/>
              <a:r>
                <a:rPr lang="ja-JP" altLang="en-US" sz="600" b="0" dirty="0">
                  <a:latin typeface="ＭＳ ゴシック" pitchFamily="49" charset="-128"/>
                  <a:ea typeface="ＭＳ ゴシック" pitchFamily="49" charset="-128"/>
                </a:rPr>
                <a:t>　　　　　　</a:t>
              </a:r>
              <a:endParaRPr lang="en-US" altLang="ja-JP" sz="600" b="0" dirty="0" smtClean="0">
                <a:latin typeface="ＭＳ ゴシック" pitchFamily="49" charset="-128"/>
                <a:ea typeface="ＭＳ ゴシック" pitchFamily="49" charset="-128"/>
              </a:endParaRPr>
            </a:p>
            <a:p>
              <a:pPr algn="l" eaLnBrk="1" hangingPunct="1"/>
              <a:r>
                <a:rPr lang="ja-JP" altLang="en-US" sz="600" b="0" dirty="0">
                  <a:latin typeface="ＭＳ ゴシック" pitchFamily="49" charset="-128"/>
                  <a:ea typeface="ＭＳ ゴシック" pitchFamily="49" charset="-128"/>
                </a:rPr>
                <a:t>　</a:t>
              </a:r>
              <a:r>
                <a:rPr lang="ja-JP" altLang="en-US" sz="600" b="0" dirty="0" smtClean="0">
                  <a:latin typeface="ＭＳ ゴシック" pitchFamily="49" charset="-128"/>
                  <a:ea typeface="ＭＳ ゴシック" pitchFamily="49" charset="-128"/>
                </a:rPr>
                <a:t>　　　　　：</a:t>
              </a:r>
              <a:r>
                <a:rPr lang="ja-JP" altLang="en-US" sz="600" b="0" dirty="0">
                  <a:latin typeface="ＭＳ ゴシック" pitchFamily="49" charset="-128"/>
                  <a:ea typeface="ＭＳ ゴシック" pitchFamily="49" charset="-128"/>
                </a:rPr>
                <a:t>圧縮ファイル</a:t>
              </a:r>
              <a:endParaRPr lang="en-US" altLang="ja-JP" sz="600" b="0" dirty="0">
                <a:latin typeface="ＭＳ ゴシック" pitchFamily="49" charset="-128"/>
                <a:ea typeface="ＭＳ ゴシック" pitchFamily="49" charset="-128"/>
              </a:endParaRPr>
            </a:p>
            <a:p>
              <a:pPr algn="l" eaLnBrk="1" hangingPunct="1"/>
              <a:r>
                <a:rPr lang="ja-JP" altLang="en-US" sz="600" b="0" dirty="0">
                  <a:latin typeface="ＭＳ ゴシック" pitchFamily="49" charset="-128"/>
                  <a:ea typeface="ＭＳ ゴシック" pitchFamily="49" charset="-128"/>
                </a:rPr>
                <a:t>　　　　　　　と終端ファイ　</a:t>
              </a:r>
              <a:endParaRPr lang="en-US" altLang="ja-JP" sz="600" b="0" dirty="0">
                <a:latin typeface="ＭＳ ゴシック" pitchFamily="49" charset="-128"/>
                <a:ea typeface="ＭＳ ゴシック" pitchFamily="49" charset="-128"/>
              </a:endParaRPr>
            </a:p>
            <a:p>
              <a:pPr algn="l" eaLnBrk="1" hangingPunct="1"/>
              <a:r>
                <a:rPr lang="ja-JP" altLang="en-US" sz="600" b="0" dirty="0">
                  <a:latin typeface="ＭＳ ゴシック" pitchFamily="49" charset="-128"/>
                  <a:ea typeface="ＭＳ ゴシック" pitchFamily="49" charset="-128"/>
                </a:rPr>
                <a:t>　　　　　　　ルのセット</a:t>
              </a:r>
            </a:p>
          </p:txBody>
        </p:sp>
        <p:sp>
          <p:nvSpPr>
            <p:cNvPr id="97" name="角丸四角形吹き出し 96"/>
            <p:cNvSpPr/>
            <p:nvPr/>
          </p:nvSpPr>
          <p:spPr bwMode="auto">
            <a:xfrm>
              <a:off x="7938067" y="6099646"/>
              <a:ext cx="353344" cy="87879"/>
            </a:xfrm>
            <a:prstGeom prst="wedgeRoundRectCallout">
              <a:avLst>
                <a:gd name="adj1" fmla="val -20833"/>
                <a:gd name="adj2" fmla="val 78556"/>
                <a:gd name="adj3" fmla="val 16667"/>
              </a:avLst>
            </a:prstGeom>
            <a:pattFill prst="pct5">
              <a:fgClr>
                <a:srgbClr val="FF0000"/>
              </a:fgClr>
              <a:bgClr>
                <a:srgbClr val="FFFF99"/>
              </a:bgClr>
            </a:pattFill>
            <a:ln w="9525">
              <a:solidFill>
                <a:schemeClr val="tx1"/>
              </a:solidFill>
              <a:round/>
              <a:headEnd/>
              <a:tailEnd type="none" w="med" len="med"/>
            </a:ln>
            <a:effectLst/>
            <a:extLst/>
          </p:spPr>
          <p:txBody>
            <a:bodyPr lIns="40403" tIns="35014" rIns="40403" bIns="35014"/>
            <a:lstStyle/>
            <a:p>
              <a:pPr>
                <a:defRPr/>
              </a:pPr>
              <a:endParaRPr lang="ja-JP" altLang="en-US" sz="700" b="0" dirty="0">
                <a:latin typeface="+mn-ea"/>
                <a:ea typeface="+mn-ea"/>
              </a:endParaRPr>
            </a:p>
          </p:txBody>
        </p:sp>
        <p:sp>
          <p:nvSpPr>
            <p:cNvPr id="98" name="角丸四角形吹き出し 97"/>
            <p:cNvSpPr/>
            <p:nvPr/>
          </p:nvSpPr>
          <p:spPr bwMode="auto">
            <a:xfrm>
              <a:off x="7944210" y="6215658"/>
              <a:ext cx="354262" cy="87312"/>
            </a:xfrm>
            <a:prstGeom prst="wedgeRoundRectCallout">
              <a:avLst>
                <a:gd name="adj1" fmla="val -20833"/>
                <a:gd name="adj2" fmla="val 78556"/>
                <a:gd name="adj3" fmla="val 16667"/>
              </a:avLst>
            </a:prstGeom>
            <a:solidFill>
              <a:srgbClr val="CCFFFF"/>
            </a:solidFill>
            <a:ln w="9525">
              <a:solidFill>
                <a:schemeClr val="tx1"/>
              </a:solidFill>
              <a:round/>
              <a:headEnd/>
              <a:tailEnd type="none" w="med" len="med"/>
            </a:ln>
            <a:effectLst/>
            <a:extLst/>
          </p:spPr>
          <p:txBody>
            <a:bodyPr lIns="40403" tIns="35014" rIns="40403" bIns="35014"/>
            <a:lstStyle/>
            <a:p>
              <a:pPr>
                <a:defRPr/>
              </a:pPr>
              <a:endParaRPr lang="ja-JP" altLang="en-US" sz="700" b="0" dirty="0">
                <a:latin typeface="+mn-ea"/>
                <a:ea typeface="+mn-ea"/>
              </a:endParaRPr>
            </a:p>
          </p:txBody>
        </p:sp>
        <p:sp>
          <p:nvSpPr>
            <p:cNvPr id="99" name="フローチャート : 書類 98"/>
            <p:cNvSpPr/>
            <p:nvPr/>
          </p:nvSpPr>
          <p:spPr bwMode="auto">
            <a:xfrm>
              <a:off x="7938067" y="6353324"/>
              <a:ext cx="383631" cy="119062"/>
            </a:xfrm>
            <a:prstGeom prst="flowChartDocument">
              <a:avLst/>
            </a:prstGeom>
            <a:solidFill>
              <a:schemeClr val="bg1"/>
            </a:solidFill>
            <a:ln w="9525">
              <a:solidFill>
                <a:schemeClr val="tx1"/>
              </a:solidFill>
              <a:round/>
              <a:headEnd/>
              <a:tailEnd type="none" w="med" len="med"/>
            </a:ln>
            <a:effectLst/>
            <a:extLst/>
          </p:spPr>
          <p:txBody>
            <a:bodyPr wrap="none" lIns="40403" tIns="35014" rIns="40403" bIns="35014" anchor="ctr"/>
            <a:lstStyle/>
            <a:p>
              <a:pPr algn="ctr">
                <a:defRPr/>
              </a:pPr>
              <a:endParaRPr lang="ja-JP" altLang="en-US" sz="800" b="0" dirty="0">
                <a:latin typeface="+mn-ea"/>
                <a:ea typeface="+mn-ea"/>
              </a:endParaRPr>
            </a:p>
          </p:txBody>
        </p:sp>
      </p:grpSp>
    </p:spTree>
    <p:extLst>
      <p:ext uri="{BB962C8B-B14F-4D97-AF65-F5344CB8AC3E}">
        <p14:creationId xmlns:p14="http://schemas.microsoft.com/office/powerpoint/2010/main" val="401922090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Line 3"/>
          <p:cNvSpPr>
            <a:spLocks noChangeShapeType="1"/>
          </p:cNvSpPr>
          <p:nvPr/>
        </p:nvSpPr>
        <p:spPr bwMode="auto">
          <a:xfrm>
            <a:off x="114300" y="533400"/>
            <a:ext cx="8610600" cy="0"/>
          </a:xfrm>
          <a:prstGeom prst="line">
            <a:avLst/>
          </a:prstGeom>
          <a:noFill/>
          <a:ln w="57150" cmpd="thickThin">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latin typeface="+mn-ea"/>
              <a:ea typeface="+mn-ea"/>
            </a:endParaRPr>
          </a:p>
        </p:txBody>
      </p:sp>
      <p:sp>
        <p:nvSpPr>
          <p:cNvPr id="3" name="Rectangle 2"/>
          <p:cNvSpPr>
            <a:spLocks noChangeArrowheads="1"/>
          </p:cNvSpPr>
          <p:nvPr/>
        </p:nvSpPr>
        <p:spPr bwMode="auto">
          <a:xfrm>
            <a:off x="228600" y="142875"/>
            <a:ext cx="8915400" cy="523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76200" cmpd="tri">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l" defTabSz="762000"/>
            <a:r>
              <a:rPr lang="en-US" altLang="ja-JP" sz="1800" b="0" dirty="0" smtClean="0">
                <a:latin typeface="+mj-ea"/>
                <a:ea typeface="+mj-ea"/>
              </a:rPr>
              <a:t>PTN</a:t>
            </a:r>
            <a:r>
              <a:rPr lang="ja-JP" altLang="en-US" sz="1800" b="0" dirty="0" smtClean="0">
                <a:latin typeface="+mj-ea"/>
                <a:ea typeface="+mj-ea"/>
              </a:rPr>
              <a:t>３：光アンバンドル業務支援システムで運休</a:t>
            </a:r>
            <a:endParaRPr lang="en-US" altLang="ja-JP" sz="1800" b="0" dirty="0" smtClean="0">
              <a:latin typeface="+mj-ea"/>
              <a:ea typeface="+mj-ea"/>
            </a:endParaRPr>
          </a:p>
        </p:txBody>
      </p:sp>
      <p:sp>
        <p:nvSpPr>
          <p:cNvPr id="7" name="正方形/長方形 6"/>
          <p:cNvSpPr/>
          <p:nvPr/>
        </p:nvSpPr>
        <p:spPr bwMode="auto">
          <a:xfrm>
            <a:off x="975368" y="2103438"/>
            <a:ext cx="7042547" cy="1851705"/>
          </a:xfrm>
          <a:prstGeom prst="rect">
            <a:avLst/>
          </a:prstGeom>
          <a:noFill/>
          <a:ln w="9525">
            <a:solidFill>
              <a:schemeClr val="tx1"/>
            </a:solidFill>
            <a:round/>
            <a:headEn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40403" tIns="35014" rIns="40403" bIns="35014" anchor="ctr"/>
          <a:lstStyle/>
          <a:p>
            <a:pPr algn="ctr">
              <a:defRPr/>
            </a:pPr>
            <a:endParaRPr lang="ja-JP" altLang="en-US" sz="800" b="0">
              <a:latin typeface="+mn-ea"/>
              <a:ea typeface="+mn-ea"/>
            </a:endParaRPr>
          </a:p>
        </p:txBody>
      </p:sp>
      <p:sp>
        <p:nvSpPr>
          <p:cNvPr id="9" name="正方形/長方形 8"/>
          <p:cNvSpPr/>
          <p:nvPr/>
        </p:nvSpPr>
        <p:spPr bwMode="auto">
          <a:xfrm>
            <a:off x="975368" y="4058331"/>
            <a:ext cx="7042547" cy="1851705"/>
          </a:xfrm>
          <a:prstGeom prst="rect">
            <a:avLst/>
          </a:prstGeom>
          <a:noFill/>
          <a:ln w="9525">
            <a:solidFill>
              <a:schemeClr val="tx1"/>
            </a:solidFill>
            <a:round/>
            <a:headEn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40403" tIns="35014" rIns="40403" bIns="35014" anchor="ctr"/>
          <a:lstStyle/>
          <a:p>
            <a:pPr algn="ctr">
              <a:defRPr/>
            </a:pPr>
            <a:endParaRPr lang="ja-JP" altLang="en-US" sz="800" b="0">
              <a:latin typeface="+mn-ea"/>
              <a:ea typeface="+mn-ea"/>
            </a:endParaRPr>
          </a:p>
        </p:txBody>
      </p:sp>
      <p:sp>
        <p:nvSpPr>
          <p:cNvPr id="10" name="正方形/長方形 9"/>
          <p:cNvSpPr/>
          <p:nvPr/>
        </p:nvSpPr>
        <p:spPr bwMode="auto">
          <a:xfrm>
            <a:off x="1142433" y="2258786"/>
            <a:ext cx="2340145" cy="1645331"/>
          </a:xfrm>
          <a:prstGeom prst="rect">
            <a:avLst/>
          </a:prstGeom>
          <a:noFill/>
          <a:ln w="9525">
            <a:solidFill>
              <a:schemeClr val="tx1"/>
            </a:solidFill>
            <a:round/>
            <a:headEn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40403" tIns="35014" rIns="40403" bIns="35014"/>
          <a:lstStyle/>
          <a:p>
            <a:pPr algn="l">
              <a:defRPr/>
            </a:pPr>
            <a:r>
              <a:rPr lang="ja-JP" altLang="en-US" sz="800" b="0" dirty="0">
                <a:latin typeface="+mn-ea"/>
                <a:ea typeface="+mn-ea"/>
              </a:rPr>
              <a:t>光アンバンドル業務支援システム</a:t>
            </a:r>
          </a:p>
        </p:txBody>
      </p:sp>
      <p:sp>
        <p:nvSpPr>
          <p:cNvPr id="11" name="正方形/長方形 10"/>
          <p:cNvSpPr/>
          <p:nvPr/>
        </p:nvSpPr>
        <p:spPr bwMode="auto">
          <a:xfrm>
            <a:off x="3816710" y="2704990"/>
            <a:ext cx="2730783" cy="796018"/>
          </a:xfrm>
          <a:prstGeom prst="rect">
            <a:avLst/>
          </a:prstGeom>
          <a:noFill/>
          <a:ln w="9525">
            <a:solidFill>
              <a:schemeClr val="tx1"/>
            </a:solidFill>
            <a:round/>
            <a:headEn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40403" tIns="35014" rIns="40403" bIns="35014"/>
          <a:lstStyle/>
          <a:p>
            <a:pPr algn="l">
              <a:defRPr/>
            </a:pPr>
            <a:r>
              <a:rPr lang="ja-JP" altLang="en-US" sz="800" b="0" dirty="0">
                <a:latin typeface="+mn-ea"/>
                <a:ea typeface="+mn-ea"/>
              </a:rPr>
              <a:t>アクセス</a:t>
            </a:r>
            <a:r>
              <a:rPr lang="en-US" altLang="ja-JP" sz="800" b="0" dirty="0">
                <a:latin typeface="+mn-ea"/>
                <a:ea typeface="+mn-ea"/>
              </a:rPr>
              <a:t>PF</a:t>
            </a:r>
            <a:r>
              <a:rPr lang="ja-JP" altLang="en-US" sz="800" b="0" dirty="0">
                <a:latin typeface="+mn-ea"/>
                <a:ea typeface="+mn-ea"/>
              </a:rPr>
              <a:t>（オーダ制御）加須</a:t>
            </a:r>
            <a:r>
              <a:rPr lang="en-US" altLang="ja-JP" sz="800" b="0" dirty="0">
                <a:latin typeface="+mn-ea"/>
                <a:ea typeface="+mn-ea"/>
              </a:rPr>
              <a:t>DC</a:t>
            </a:r>
            <a:endParaRPr lang="ja-JP" altLang="en-US" sz="800" b="0" dirty="0">
              <a:latin typeface="+mn-ea"/>
              <a:ea typeface="+mn-ea"/>
            </a:endParaRPr>
          </a:p>
        </p:txBody>
      </p:sp>
      <p:sp>
        <p:nvSpPr>
          <p:cNvPr id="13" name="フローチャート : 書類 12"/>
          <p:cNvSpPr/>
          <p:nvPr/>
        </p:nvSpPr>
        <p:spPr bwMode="auto">
          <a:xfrm>
            <a:off x="1922482" y="2464027"/>
            <a:ext cx="513481" cy="286884"/>
          </a:xfrm>
          <a:prstGeom prst="flowChartDocument">
            <a:avLst/>
          </a:prstGeom>
          <a:solidFill>
            <a:schemeClr val="bg1"/>
          </a:solidFill>
          <a:ln w="9525">
            <a:solidFill>
              <a:schemeClr val="tx1"/>
            </a:solidFill>
            <a:prstDash val="solid"/>
            <a:round/>
            <a:headEnd/>
            <a:tailEnd type="none" w="med" len="med"/>
          </a:ln>
          <a:effectLst/>
          <a:extLst/>
        </p:spPr>
        <p:txBody>
          <a:bodyPr wrap="none" lIns="40403" tIns="35014" rIns="40403" bIns="35014" anchor="ctr"/>
          <a:lstStyle/>
          <a:p>
            <a:pPr algn="ctr">
              <a:defRPr/>
            </a:pPr>
            <a:r>
              <a:rPr lang="en-US" altLang="ja-JP" sz="800" b="0" dirty="0">
                <a:latin typeface="+mn-ea"/>
                <a:ea typeface="+mn-ea"/>
              </a:rPr>
              <a:t>6/4</a:t>
            </a:r>
            <a:endParaRPr lang="ja-JP" altLang="en-US" sz="800" b="0" dirty="0">
              <a:latin typeface="+mn-ea"/>
              <a:ea typeface="+mn-ea"/>
            </a:endParaRPr>
          </a:p>
        </p:txBody>
      </p:sp>
      <p:sp>
        <p:nvSpPr>
          <p:cNvPr id="14" name="テキスト ボックス 13"/>
          <p:cNvSpPr txBox="1"/>
          <p:nvPr/>
        </p:nvSpPr>
        <p:spPr>
          <a:xfrm>
            <a:off x="2001344" y="3620635"/>
            <a:ext cx="322832" cy="386669"/>
          </a:xfrm>
          <a:prstGeom prst="rect">
            <a:avLst/>
          </a:prstGeom>
          <a:noFill/>
        </p:spPr>
        <p:txBody>
          <a:bodyPr vert="eaVert" lIns="68415" tIns="34208" rIns="68415" bIns="34208">
            <a:spAutoFit/>
          </a:bodyPr>
          <a:lstStyle/>
          <a:p>
            <a:pPr>
              <a:defRPr/>
            </a:pPr>
            <a:r>
              <a:rPr lang="ja-JP" altLang="en-US" b="0" dirty="0">
                <a:latin typeface="+mn-ea"/>
                <a:ea typeface="+mn-ea"/>
              </a:rPr>
              <a:t>・・・</a:t>
            </a:r>
          </a:p>
        </p:txBody>
      </p:sp>
      <p:sp>
        <p:nvSpPr>
          <p:cNvPr id="15" name="角丸四角形 14"/>
          <p:cNvSpPr/>
          <p:nvPr/>
        </p:nvSpPr>
        <p:spPr bwMode="auto">
          <a:xfrm>
            <a:off x="975368" y="2014992"/>
            <a:ext cx="835327" cy="167821"/>
          </a:xfrm>
          <a:prstGeom prst="roundRect">
            <a:avLst/>
          </a:prstGeom>
          <a:solidFill>
            <a:schemeClr val="bg1"/>
          </a:solidFill>
          <a:ln w="9525">
            <a:solidFill>
              <a:schemeClr val="tx1"/>
            </a:solidFill>
            <a:round/>
            <a:headEnd/>
            <a:tailEnd type="none" w="med" len="med"/>
          </a:ln>
          <a:effectLst/>
          <a:extLst/>
        </p:spPr>
        <p:txBody>
          <a:bodyPr wrap="none" lIns="40403" tIns="35014" rIns="40403" bIns="35014" anchor="ctr"/>
          <a:lstStyle/>
          <a:p>
            <a:pPr algn="ctr">
              <a:defRPr/>
            </a:pPr>
            <a:r>
              <a:rPr lang="en-US" altLang="ja-JP" sz="800" b="0" dirty="0">
                <a:latin typeface="+mn-ea"/>
                <a:ea typeface="+mn-ea"/>
              </a:rPr>
              <a:t>6/4</a:t>
            </a:r>
            <a:endParaRPr lang="ja-JP" altLang="en-US" sz="800" b="0" dirty="0">
              <a:latin typeface="+mn-ea"/>
              <a:ea typeface="+mn-ea"/>
            </a:endParaRPr>
          </a:p>
        </p:txBody>
      </p:sp>
      <p:sp>
        <p:nvSpPr>
          <p:cNvPr id="16" name="角丸四角形 15"/>
          <p:cNvSpPr/>
          <p:nvPr/>
        </p:nvSpPr>
        <p:spPr bwMode="auto">
          <a:xfrm>
            <a:off x="975368" y="3986893"/>
            <a:ext cx="835327" cy="167821"/>
          </a:xfrm>
          <a:prstGeom prst="roundRect">
            <a:avLst/>
          </a:prstGeom>
          <a:solidFill>
            <a:schemeClr val="bg1"/>
          </a:solidFill>
          <a:ln w="9525">
            <a:solidFill>
              <a:schemeClr val="tx1"/>
            </a:solidFill>
            <a:round/>
            <a:headEnd/>
            <a:tailEnd type="none" w="med" len="med"/>
          </a:ln>
          <a:effectLst/>
          <a:extLst/>
        </p:spPr>
        <p:txBody>
          <a:bodyPr wrap="none" lIns="40403" tIns="35014" rIns="40403" bIns="35014" anchor="ctr"/>
          <a:lstStyle/>
          <a:p>
            <a:pPr algn="ctr">
              <a:defRPr/>
            </a:pPr>
            <a:r>
              <a:rPr lang="en-US" altLang="ja-JP" sz="800" b="0" dirty="0">
                <a:latin typeface="+mn-ea"/>
                <a:ea typeface="+mn-ea"/>
              </a:rPr>
              <a:t>6/5</a:t>
            </a:r>
            <a:endParaRPr lang="ja-JP" altLang="en-US" sz="800" b="0" dirty="0">
              <a:latin typeface="+mn-ea"/>
              <a:ea typeface="+mn-ea"/>
            </a:endParaRPr>
          </a:p>
        </p:txBody>
      </p:sp>
      <p:sp>
        <p:nvSpPr>
          <p:cNvPr id="17" name="円弧 16"/>
          <p:cNvSpPr/>
          <p:nvPr/>
        </p:nvSpPr>
        <p:spPr bwMode="auto">
          <a:xfrm rot="16200000">
            <a:off x="3895943" y="1707653"/>
            <a:ext cx="235857" cy="2949442"/>
          </a:xfrm>
          <a:prstGeom prst="arc">
            <a:avLst>
              <a:gd name="adj1" fmla="val 10638973"/>
              <a:gd name="adj2" fmla="val 0"/>
            </a:avLst>
          </a:prstGeom>
          <a:noFill/>
          <a:ln w="9525" cap="flat" cmpd="sng" algn="ctr">
            <a:solidFill>
              <a:schemeClr val="tx1"/>
            </a:solidFill>
            <a:prstDash val="solid"/>
            <a:round/>
            <a:headEnd type="triangle" w="med" len="med"/>
            <a:tailEnd type="none" w="med" len="med"/>
          </a:ln>
          <a:effectLst/>
          <a:extLst/>
        </p:spPr>
        <p:txBody>
          <a:bodyPr wrap="none" lIns="67338" tIns="35016" rIns="67338" bIns="35016" anchor="ctr"/>
          <a:lstStyle/>
          <a:p>
            <a:pPr algn="ctr" defTabSz="485797">
              <a:defRPr/>
            </a:pPr>
            <a:endParaRPr lang="ja-JP" altLang="en-US" sz="600" b="0">
              <a:latin typeface="+mn-ea"/>
              <a:ea typeface="+mn-ea"/>
            </a:endParaRPr>
          </a:p>
        </p:txBody>
      </p:sp>
      <p:sp>
        <p:nvSpPr>
          <p:cNvPr id="18" name="フローチャート : 書類 17"/>
          <p:cNvSpPr/>
          <p:nvPr/>
        </p:nvSpPr>
        <p:spPr bwMode="auto">
          <a:xfrm>
            <a:off x="1922482" y="2794000"/>
            <a:ext cx="513481" cy="286884"/>
          </a:xfrm>
          <a:prstGeom prst="flowChartDocument">
            <a:avLst/>
          </a:prstGeom>
          <a:solidFill>
            <a:schemeClr val="bg1"/>
          </a:solidFill>
          <a:ln w="9525">
            <a:solidFill>
              <a:schemeClr val="tx1"/>
            </a:solidFill>
            <a:round/>
            <a:headEnd/>
            <a:tailEnd type="none" w="med" len="med"/>
          </a:ln>
          <a:effectLst/>
          <a:extLst/>
        </p:spPr>
        <p:txBody>
          <a:bodyPr wrap="none" lIns="40403" tIns="35014" rIns="40403" bIns="35014" anchor="ctr"/>
          <a:lstStyle/>
          <a:p>
            <a:pPr algn="ctr">
              <a:defRPr/>
            </a:pPr>
            <a:r>
              <a:rPr lang="en-US" altLang="ja-JP" sz="800" b="0" dirty="0">
                <a:latin typeface="+mn-ea"/>
                <a:ea typeface="+mn-ea"/>
              </a:rPr>
              <a:t>6/3</a:t>
            </a:r>
            <a:endParaRPr lang="ja-JP" altLang="en-US" sz="800" b="0" dirty="0">
              <a:latin typeface="+mn-ea"/>
              <a:ea typeface="+mn-ea"/>
            </a:endParaRPr>
          </a:p>
        </p:txBody>
      </p:sp>
      <p:sp>
        <p:nvSpPr>
          <p:cNvPr id="19" name="フローチャート : 書類 18"/>
          <p:cNvSpPr/>
          <p:nvPr/>
        </p:nvSpPr>
        <p:spPr bwMode="auto">
          <a:xfrm>
            <a:off x="1922482" y="3102429"/>
            <a:ext cx="513481" cy="286884"/>
          </a:xfrm>
          <a:prstGeom prst="flowChartDocument">
            <a:avLst/>
          </a:prstGeom>
          <a:solidFill>
            <a:schemeClr val="bg1"/>
          </a:solidFill>
          <a:ln w="9525">
            <a:solidFill>
              <a:schemeClr val="tx1"/>
            </a:solidFill>
            <a:round/>
            <a:headEnd/>
            <a:tailEnd type="none" w="med" len="med"/>
          </a:ln>
          <a:effectLst/>
          <a:extLst/>
        </p:spPr>
        <p:txBody>
          <a:bodyPr wrap="none" lIns="40403" tIns="35014" rIns="40403" bIns="35014" anchor="ctr"/>
          <a:lstStyle/>
          <a:p>
            <a:pPr algn="ctr">
              <a:defRPr/>
            </a:pPr>
            <a:r>
              <a:rPr lang="en-US" altLang="ja-JP" sz="800" b="0" dirty="0">
                <a:latin typeface="+mn-ea"/>
                <a:ea typeface="+mn-ea"/>
              </a:rPr>
              <a:t>6/2</a:t>
            </a:r>
            <a:endParaRPr lang="ja-JP" altLang="en-US" sz="800" b="0" dirty="0">
              <a:latin typeface="+mn-ea"/>
              <a:ea typeface="+mn-ea"/>
            </a:endParaRPr>
          </a:p>
        </p:txBody>
      </p:sp>
      <p:sp>
        <p:nvSpPr>
          <p:cNvPr id="20" name="フローチャート : 書類 19"/>
          <p:cNvSpPr/>
          <p:nvPr/>
        </p:nvSpPr>
        <p:spPr bwMode="auto">
          <a:xfrm>
            <a:off x="1922482" y="3410857"/>
            <a:ext cx="513481" cy="286884"/>
          </a:xfrm>
          <a:prstGeom prst="flowChartDocument">
            <a:avLst/>
          </a:prstGeom>
          <a:solidFill>
            <a:schemeClr val="bg1"/>
          </a:solidFill>
          <a:ln w="9525">
            <a:solidFill>
              <a:schemeClr val="tx1"/>
            </a:solidFill>
            <a:round/>
            <a:headEnd/>
            <a:tailEnd type="none" w="med" len="med"/>
          </a:ln>
          <a:effectLst/>
          <a:extLst/>
        </p:spPr>
        <p:txBody>
          <a:bodyPr wrap="none" lIns="40403" tIns="35014" rIns="40403" bIns="35014" anchor="ctr"/>
          <a:lstStyle/>
          <a:p>
            <a:pPr algn="ctr">
              <a:defRPr/>
            </a:pPr>
            <a:r>
              <a:rPr lang="en-US" altLang="ja-JP" sz="800" b="0" dirty="0">
                <a:latin typeface="+mn-ea"/>
                <a:ea typeface="+mn-ea"/>
              </a:rPr>
              <a:t>6/1</a:t>
            </a:r>
            <a:endParaRPr lang="ja-JP" altLang="en-US" sz="800" b="0" dirty="0">
              <a:latin typeface="+mn-ea"/>
              <a:ea typeface="+mn-ea"/>
            </a:endParaRPr>
          </a:p>
        </p:txBody>
      </p:sp>
      <p:sp>
        <p:nvSpPr>
          <p:cNvPr id="22" name="正方形/長方形 21"/>
          <p:cNvSpPr/>
          <p:nvPr/>
        </p:nvSpPr>
        <p:spPr bwMode="auto">
          <a:xfrm>
            <a:off x="1142433" y="4212545"/>
            <a:ext cx="2340145" cy="1645330"/>
          </a:xfrm>
          <a:prstGeom prst="rect">
            <a:avLst/>
          </a:prstGeom>
          <a:noFill/>
          <a:ln w="9525">
            <a:solidFill>
              <a:schemeClr val="tx1"/>
            </a:solidFill>
            <a:round/>
            <a:headEn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40403" tIns="35014" rIns="40403" bIns="35014"/>
          <a:lstStyle/>
          <a:p>
            <a:pPr algn="l">
              <a:defRPr/>
            </a:pPr>
            <a:r>
              <a:rPr lang="ja-JP" altLang="en-US" sz="800" b="0" dirty="0">
                <a:latin typeface="+mn-ea"/>
                <a:ea typeface="+mn-ea"/>
              </a:rPr>
              <a:t>光アンバンドル業務支援システム</a:t>
            </a:r>
          </a:p>
        </p:txBody>
      </p:sp>
      <p:sp>
        <p:nvSpPr>
          <p:cNvPr id="23" name="正方形/長方形 22"/>
          <p:cNvSpPr/>
          <p:nvPr/>
        </p:nvSpPr>
        <p:spPr bwMode="auto">
          <a:xfrm>
            <a:off x="3816710" y="4576065"/>
            <a:ext cx="2730783" cy="797151"/>
          </a:xfrm>
          <a:prstGeom prst="rect">
            <a:avLst/>
          </a:prstGeom>
          <a:noFill/>
          <a:ln w="9525">
            <a:solidFill>
              <a:schemeClr val="tx1"/>
            </a:solidFill>
            <a:round/>
            <a:headEn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40403" tIns="35014" rIns="40403" bIns="35014"/>
          <a:lstStyle/>
          <a:p>
            <a:pPr algn="l">
              <a:defRPr/>
            </a:pPr>
            <a:r>
              <a:rPr lang="ja-JP" altLang="en-US" sz="800" b="0" dirty="0">
                <a:latin typeface="+mn-ea"/>
                <a:ea typeface="+mn-ea"/>
              </a:rPr>
              <a:t>アクセス</a:t>
            </a:r>
            <a:r>
              <a:rPr lang="en-US" altLang="ja-JP" sz="800" b="0" dirty="0">
                <a:latin typeface="+mn-ea"/>
                <a:ea typeface="+mn-ea"/>
              </a:rPr>
              <a:t>PF</a:t>
            </a:r>
            <a:r>
              <a:rPr lang="ja-JP" altLang="en-US" sz="800" b="0" dirty="0">
                <a:latin typeface="+mn-ea"/>
                <a:ea typeface="+mn-ea"/>
              </a:rPr>
              <a:t>（オーダ制御）加須</a:t>
            </a:r>
            <a:r>
              <a:rPr lang="en-US" altLang="ja-JP" sz="800" b="0" dirty="0">
                <a:latin typeface="+mn-ea"/>
                <a:ea typeface="+mn-ea"/>
              </a:rPr>
              <a:t>DC</a:t>
            </a:r>
            <a:endParaRPr lang="ja-JP" altLang="en-US" sz="800" b="0" dirty="0">
              <a:latin typeface="+mn-ea"/>
              <a:ea typeface="+mn-ea"/>
            </a:endParaRPr>
          </a:p>
        </p:txBody>
      </p:sp>
      <p:sp>
        <p:nvSpPr>
          <p:cNvPr id="25" name="フローチャート : 書類 24"/>
          <p:cNvSpPr/>
          <p:nvPr/>
        </p:nvSpPr>
        <p:spPr bwMode="auto">
          <a:xfrm>
            <a:off x="1922482" y="4417786"/>
            <a:ext cx="513481" cy="288018"/>
          </a:xfrm>
          <a:prstGeom prst="flowChartDocument">
            <a:avLst/>
          </a:prstGeom>
          <a:solidFill>
            <a:schemeClr val="bg1"/>
          </a:solidFill>
          <a:ln w="9525">
            <a:solidFill>
              <a:schemeClr val="tx1"/>
            </a:solidFill>
            <a:round/>
            <a:headEnd/>
            <a:tailEnd type="none" w="med" len="med"/>
          </a:ln>
          <a:effectLst/>
          <a:extLst/>
        </p:spPr>
        <p:txBody>
          <a:bodyPr wrap="none" lIns="40403" tIns="35014" rIns="40403" bIns="35014" anchor="ctr"/>
          <a:lstStyle/>
          <a:p>
            <a:pPr algn="ctr">
              <a:defRPr/>
            </a:pPr>
            <a:r>
              <a:rPr lang="en-US" altLang="ja-JP" sz="800" b="0" dirty="0">
                <a:latin typeface="+mn-ea"/>
                <a:ea typeface="+mn-ea"/>
              </a:rPr>
              <a:t>6/5</a:t>
            </a:r>
          </a:p>
        </p:txBody>
      </p:sp>
      <p:sp>
        <p:nvSpPr>
          <p:cNvPr id="26" name="テキスト ボックス 25"/>
          <p:cNvSpPr txBox="1"/>
          <p:nvPr/>
        </p:nvSpPr>
        <p:spPr>
          <a:xfrm>
            <a:off x="2001344" y="5622492"/>
            <a:ext cx="322832" cy="330100"/>
          </a:xfrm>
          <a:prstGeom prst="rect">
            <a:avLst/>
          </a:prstGeom>
          <a:noFill/>
        </p:spPr>
        <p:txBody>
          <a:bodyPr vert="eaVert" wrap="square" lIns="68415" tIns="34208" rIns="68415" bIns="34208">
            <a:spAutoFit/>
          </a:bodyPr>
          <a:lstStyle/>
          <a:p>
            <a:pPr>
              <a:defRPr/>
            </a:pPr>
            <a:r>
              <a:rPr lang="ja-JP" altLang="en-US" b="0" dirty="0">
                <a:latin typeface="+mn-ea"/>
                <a:ea typeface="+mn-ea"/>
              </a:rPr>
              <a:t>・・・</a:t>
            </a:r>
          </a:p>
        </p:txBody>
      </p:sp>
      <p:sp>
        <p:nvSpPr>
          <p:cNvPr id="27" name="円弧 26"/>
          <p:cNvSpPr/>
          <p:nvPr/>
        </p:nvSpPr>
        <p:spPr bwMode="auto">
          <a:xfrm rot="16200000">
            <a:off x="3895943" y="3578728"/>
            <a:ext cx="235857" cy="2949442"/>
          </a:xfrm>
          <a:prstGeom prst="arc">
            <a:avLst>
              <a:gd name="adj1" fmla="val 10638973"/>
              <a:gd name="adj2" fmla="val 0"/>
            </a:avLst>
          </a:prstGeom>
          <a:noFill/>
          <a:ln w="9525" cap="flat" cmpd="sng" algn="ctr">
            <a:solidFill>
              <a:schemeClr val="tx1"/>
            </a:solidFill>
            <a:prstDash val="solid"/>
            <a:round/>
            <a:headEnd type="triangle" w="med" len="med"/>
            <a:tailEnd type="none" w="med" len="med"/>
          </a:ln>
          <a:effectLst/>
          <a:extLst/>
        </p:spPr>
        <p:txBody>
          <a:bodyPr wrap="none" lIns="67338" tIns="35016" rIns="67338" bIns="35016" anchor="ctr"/>
          <a:lstStyle/>
          <a:p>
            <a:pPr algn="ctr" defTabSz="485797">
              <a:defRPr/>
            </a:pPr>
            <a:endParaRPr lang="ja-JP" altLang="en-US" sz="600" b="0">
              <a:latin typeface="+mn-ea"/>
              <a:ea typeface="+mn-ea"/>
            </a:endParaRPr>
          </a:p>
        </p:txBody>
      </p:sp>
      <p:sp>
        <p:nvSpPr>
          <p:cNvPr id="28" name="フローチャート : 書類 27"/>
          <p:cNvSpPr/>
          <p:nvPr/>
        </p:nvSpPr>
        <p:spPr bwMode="auto">
          <a:xfrm>
            <a:off x="1922482" y="5081134"/>
            <a:ext cx="513481" cy="286884"/>
          </a:xfrm>
          <a:prstGeom prst="flowChartDocument">
            <a:avLst/>
          </a:prstGeom>
          <a:solidFill>
            <a:schemeClr val="bg1"/>
          </a:solidFill>
          <a:ln w="9525">
            <a:solidFill>
              <a:schemeClr val="tx1"/>
            </a:solidFill>
            <a:round/>
            <a:headEnd/>
            <a:tailEnd type="none" w="med" len="med"/>
          </a:ln>
          <a:effectLst/>
          <a:extLst/>
        </p:spPr>
        <p:txBody>
          <a:bodyPr wrap="none" lIns="40403" tIns="35014" rIns="40403" bIns="35014" anchor="ctr"/>
          <a:lstStyle/>
          <a:p>
            <a:pPr algn="ctr">
              <a:defRPr/>
            </a:pPr>
            <a:r>
              <a:rPr lang="en-US" altLang="ja-JP" sz="800" b="0" dirty="0">
                <a:latin typeface="+mn-ea"/>
                <a:ea typeface="+mn-ea"/>
              </a:rPr>
              <a:t>6/3</a:t>
            </a:r>
            <a:endParaRPr lang="ja-JP" altLang="en-US" sz="800" b="0" dirty="0">
              <a:latin typeface="+mn-ea"/>
              <a:ea typeface="+mn-ea"/>
            </a:endParaRPr>
          </a:p>
        </p:txBody>
      </p:sp>
      <p:sp>
        <p:nvSpPr>
          <p:cNvPr id="29" name="フローチャート : 書類 28"/>
          <p:cNvSpPr/>
          <p:nvPr/>
        </p:nvSpPr>
        <p:spPr bwMode="auto">
          <a:xfrm>
            <a:off x="1922482" y="5389563"/>
            <a:ext cx="513481" cy="286884"/>
          </a:xfrm>
          <a:prstGeom prst="flowChartDocument">
            <a:avLst/>
          </a:prstGeom>
          <a:solidFill>
            <a:schemeClr val="bg1"/>
          </a:solidFill>
          <a:ln w="9525">
            <a:solidFill>
              <a:schemeClr val="tx1"/>
            </a:solidFill>
            <a:round/>
            <a:headEnd/>
            <a:tailEnd type="none" w="med" len="med"/>
          </a:ln>
          <a:effectLst/>
          <a:extLst/>
        </p:spPr>
        <p:txBody>
          <a:bodyPr wrap="none" lIns="40403" tIns="35014" rIns="40403" bIns="35014" anchor="ctr"/>
          <a:lstStyle/>
          <a:p>
            <a:pPr algn="ctr">
              <a:defRPr/>
            </a:pPr>
            <a:r>
              <a:rPr lang="en-US" altLang="ja-JP" sz="800" b="0" dirty="0">
                <a:latin typeface="+mn-ea"/>
                <a:ea typeface="+mn-ea"/>
              </a:rPr>
              <a:t>6/2</a:t>
            </a:r>
            <a:endParaRPr lang="ja-JP" altLang="en-US" sz="800" b="0" dirty="0">
              <a:latin typeface="+mn-ea"/>
              <a:ea typeface="+mn-ea"/>
            </a:endParaRPr>
          </a:p>
        </p:txBody>
      </p:sp>
      <p:sp>
        <p:nvSpPr>
          <p:cNvPr id="31" name="テキスト ボックス 30"/>
          <p:cNvSpPr txBox="1"/>
          <p:nvPr/>
        </p:nvSpPr>
        <p:spPr>
          <a:xfrm>
            <a:off x="2814317" y="4960466"/>
            <a:ext cx="947113" cy="192195"/>
          </a:xfrm>
          <a:prstGeom prst="rect">
            <a:avLst/>
          </a:prstGeom>
          <a:noFill/>
        </p:spPr>
        <p:txBody>
          <a:bodyPr lIns="68415" tIns="34208" rIns="68415" bIns="34208">
            <a:spAutoFit/>
          </a:bodyPr>
          <a:lstStyle/>
          <a:p>
            <a:pPr>
              <a:defRPr/>
            </a:pPr>
            <a:r>
              <a:rPr lang="ja-JP" altLang="en-US" sz="800" b="0" dirty="0">
                <a:latin typeface="+mn-ea"/>
                <a:ea typeface="+mn-ea"/>
              </a:rPr>
              <a:t>取得</a:t>
            </a:r>
            <a:r>
              <a:rPr lang="en-US" altLang="ja-JP" sz="800" b="0" dirty="0">
                <a:latin typeface="+mn-ea"/>
                <a:ea typeface="+mn-ea"/>
              </a:rPr>
              <a:t>OK</a:t>
            </a:r>
            <a:endParaRPr lang="ja-JP" altLang="en-US" sz="800" b="0" dirty="0">
              <a:latin typeface="+mn-ea"/>
              <a:ea typeface="+mn-ea"/>
            </a:endParaRPr>
          </a:p>
        </p:txBody>
      </p:sp>
      <p:sp>
        <p:nvSpPr>
          <p:cNvPr id="33" name="テキスト ボックス 32"/>
          <p:cNvSpPr txBox="1"/>
          <p:nvPr/>
        </p:nvSpPr>
        <p:spPr>
          <a:xfrm>
            <a:off x="2814317" y="3088257"/>
            <a:ext cx="947113" cy="192195"/>
          </a:xfrm>
          <a:prstGeom prst="rect">
            <a:avLst/>
          </a:prstGeom>
          <a:noFill/>
        </p:spPr>
        <p:txBody>
          <a:bodyPr lIns="68415" tIns="34208" rIns="68415" bIns="34208">
            <a:spAutoFit/>
          </a:bodyPr>
          <a:lstStyle/>
          <a:p>
            <a:pPr>
              <a:defRPr/>
            </a:pPr>
            <a:r>
              <a:rPr lang="ja-JP" altLang="en-US" sz="800" b="0" dirty="0">
                <a:latin typeface="+mn-ea"/>
                <a:ea typeface="+mn-ea"/>
              </a:rPr>
              <a:t>取得</a:t>
            </a:r>
            <a:r>
              <a:rPr lang="en-US" altLang="ja-JP" sz="800" b="0" dirty="0">
                <a:latin typeface="+mn-ea"/>
                <a:ea typeface="+mn-ea"/>
              </a:rPr>
              <a:t>OK</a:t>
            </a:r>
            <a:endParaRPr lang="ja-JP" altLang="en-US" sz="800" b="0" dirty="0">
              <a:latin typeface="+mn-ea"/>
              <a:ea typeface="+mn-ea"/>
            </a:endParaRPr>
          </a:p>
        </p:txBody>
      </p:sp>
      <p:sp>
        <p:nvSpPr>
          <p:cNvPr id="35" name="角丸四角形吹き出し 34"/>
          <p:cNvSpPr/>
          <p:nvPr/>
        </p:nvSpPr>
        <p:spPr bwMode="auto">
          <a:xfrm>
            <a:off x="808302" y="4403045"/>
            <a:ext cx="1041702" cy="426357"/>
          </a:xfrm>
          <a:prstGeom prst="wedgeRoundRectCallout">
            <a:avLst>
              <a:gd name="adj1" fmla="val 53738"/>
              <a:gd name="adj2" fmla="val -33664"/>
              <a:gd name="adj3" fmla="val 16667"/>
            </a:avLst>
          </a:prstGeom>
          <a:pattFill prst="pct5">
            <a:fgClr>
              <a:srgbClr val="FF0000"/>
            </a:fgClr>
            <a:bgClr>
              <a:srgbClr val="FFFF99"/>
            </a:bgClr>
          </a:pattFill>
          <a:ln w="9525">
            <a:solidFill>
              <a:schemeClr val="tx1"/>
            </a:solidFill>
            <a:round/>
            <a:headEnd/>
            <a:tailEnd type="none" w="med" len="med"/>
          </a:ln>
          <a:effectLst/>
          <a:extLst/>
        </p:spPr>
        <p:txBody>
          <a:bodyPr lIns="40403" tIns="35014" rIns="40403" bIns="35014"/>
          <a:lstStyle/>
          <a:p>
            <a:pPr algn="l">
              <a:defRPr/>
            </a:pPr>
            <a:r>
              <a:rPr lang="en-US" altLang="ja-JP" sz="700" b="0" dirty="0">
                <a:latin typeface="+mn-ea"/>
                <a:ea typeface="+mn-ea"/>
              </a:rPr>
              <a:t>6/4</a:t>
            </a:r>
            <a:r>
              <a:rPr lang="ja-JP" altLang="en-US" sz="700" b="0" dirty="0">
                <a:latin typeface="+mn-ea"/>
                <a:ea typeface="+mn-ea"/>
              </a:rPr>
              <a:t>更新差分を含む</a:t>
            </a:r>
            <a:r>
              <a:rPr lang="en-US" altLang="ja-JP" sz="700" b="0" dirty="0">
                <a:latin typeface="+mn-ea"/>
              </a:rPr>
              <a:t>6/5</a:t>
            </a:r>
            <a:r>
              <a:rPr lang="ja-JP" altLang="en-US" sz="700" b="0" dirty="0">
                <a:latin typeface="+mn-ea"/>
              </a:rPr>
              <a:t>のファイルを作成する</a:t>
            </a:r>
            <a:endParaRPr lang="en-US" altLang="ja-JP" sz="700" b="0" dirty="0">
              <a:latin typeface="+mn-ea"/>
            </a:endParaRPr>
          </a:p>
          <a:p>
            <a:pPr algn="l">
              <a:defRPr/>
            </a:pPr>
            <a:endParaRPr lang="ja-JP" altLang="en-US" sz="700" b="0" dirty="0">
              <a:latin typeface="+mn-ea"/>
              <a:ea typeface="+mn-ea"/>
            </a:endParaRPr>
          </a:p>
        </p:txBody>
      </p:sp>
      <p:sp>
        <p:nvSpPr>
          <p:cNvPr id="36" name="フローチャート : 書類 35"/>
          <p:cNvSpPr/>
          <p:nvPr/>
        </p:nvSpPr>
        <p:spPr bwMode="auto">
          <a:xfrm>
            <a:off x="1922482" y="4754563"/>
            <a:ext cx="513481" cy="288018"/>
          </a:xfrm>
          <a:prstGeom prst="flowChartDocument">
            <a:avLst/>
          </a:prstGeom>
          <a:solidFill>
            <a:schemeClr val="bg1"/>
          </a:solidFill>
          <a:ln w="9525">
            <a:solidFill>
              <a:schemeClr val="tx1"/>
            </a:solidFill>
            <a:round/>
            <a:headEnd/>
            <a:tailEnd type="none" w="med" len="med"/>
          </a:ln>
          <a:effectLst/>
          <a:extLst/>
        </p:spPr>
        <p:txBody>
          <a:bodyPr wrap="none" lIns="40403" tIns="35014" rIns="40403" bIns="35014" anchor="ctr"/>
          <a:lstStyle/>
          <a:p>
            <a:pPr algn="ctr">
              <a:defRPr/>
            </a:pPr>
            <a:r>
              <a:rPr lang="en-US" altLang="ja-JP" sz="800" b="0" dirty="0">
                <a:latin typeface="+mn-ea"/>
                <a:ea typeface="+mn-ea"/>
              </a:rPr>
              <a:t>6/4</a:t>
            </a:r>
            <a:endParaRPr lang="ja-JP" altLang="en-US" sz="800" b="0" dirty="0">
              <a:latin typeface="+mn-ea"/>
              <a:ea typeface="+mn-ea"/>
            </a:endParaRPr>
          </a:p>
        </p:txBody>
      </p:sp>
      <p:sp>
        <p:nvSpPr>
          <p:cNvPr id="37" name="角丸四角形吹き出し 36"/>
          <p:cNvSpPr/>
          <p:nvPr/>
        </p:nvSpPr>
        <p:spPr bwMode="auto">
          <a:xfrm>
            <a:off x="808302" y="2564947"/>
            <a:ext cx="1041702" cy="427491"/>
          </a:xfrm>
          <a:prstGeom prst="wedgeRoundRectCallout">
            <a:avLst>
              <a:gd name="adj1" fmla="val 56659"/>
              <a:gd name="adj2" fmla="val -41893"/>
              <a:gd name="adj3" fmla="val 16667"/>
            </a:avLst>
          </a:prstGeom>
          <a:solidFill>
            <a:srgbClr val="CCFFFF"/>
          </a:solidFill>
          <a:ln w="9525">
            <a:solidFill>
              <a:schemeClr val="tx1"/>
            </a:solidFill>
            <a:round/>
            <a:headEnd/>
            <a:tailEnd type="none" w="med" len="med"/>
          </a:ln>
          <a:effectLst/>
          <a:extLst/>
        </p:spPr>
        <p:txBody>
          <a:bodyPr lIns="40403" tIns="35014" rIns="40403" bIns="35014"/>
          <a:lstStyle/>
          <a:p>
            <a:pPr algn="l">
              <a:defRPr/>
            </a:pPr>
            <a:r>
              <a:rPr lang="en-US" altLang="ja-JP" sz="700" b="0" dirty="0">
                <a:latin typeface="+mn-ea"/>
                <a:ea typeface="+mn-ea"/>
              </a:rPr>
              <a:t>6/4</a:t>
            </a:r>
            <a:r>
              <a:rPr lang="ja-JP" altLang="en-US" sz="700" b="0" dirty="0">
                <a:latin typeface="+mn-ea"/>
                <a:ea typeface="+mn-ea"/>
              </a:rPr>
              <a:t>分の</a:t>
            </a:r>
            <a:r>
              <a:rPr lang="en-US" altLang="ja-JP" sz="700" b="0" dirty="0" smtClean="0">
                <a:latin typeface="+mn-ea"/>
                <a:ea typeface="+mn-ea"/>
              </a:rPr>
              <a:t>0</a:t>
            </a:r>
            <a:r>
              <a:rPr lang="ja-JP" altLang="en-US" sz="700" b="0" dirty="0">
                <a:latin typeface="+mn-ea"/>
                <a:ea typeface="+mn-ea"/>
              </a:rPr>
              <a:t>件</a:t>
            </a:r>
            <a:r>
              <a:rPr lang="ja-JP" altLang="en-US" sz="700" b="0" dirty="0" smtClean="0">
                <a:latin typeface="+mn-ea"/>
                <a:ea typeface="+mn-ea"/>
              </a:rPr>
              <a:t>ファイル</a:t>
            </a:r>
            <a:r>
              <a:rPr lang="ja-JP" altLang="en-US" sz="700" b="0" dirty="0">
                <a:latin typeface="+mn-ea"/>
                <a:ea typeface="+mn-ea"/>
              </a:rPr>
              <a:t>を手動配置する</a:t>
            </a:r>
          </a:p>
        </p:txBody>
      </p:sp>
      <p:sp>
        <p:nvSpPr>
          <p:cNvPr id="38" name="フローチャート : 書類 37"/>
          <p:cNvSpPr/>
          <p:nvPr/>
        </p:nvSpPr>
        <p:spPr bwMode="auto">
          <a:xfrm>
            <a:off x="4158211" y="3034963"/>
            <a:ext cx="513481" cy="286884"/>
          </a:xfrm>
          <a:prstGeom prst="flowChartDocument">
            <a:avLst/>
          </a:prstGeom>
          <a:solidFill>
            <a:schemeClr val="bg1"/>
          </a:solidFill>
          <a:ln w="9525">
            <a:solidFill>
              <a:schemeClr val="tx1"/>
            </a:solidFill>
            <a:round/>
            <a:headEnd/>
            <a:tailEnd type="none" w="med" len="med"/>
          </a:ln>
          <a:effectLst/>
          <a:extLst/>
        </p:spPr>
        <p:txBody>
          <a:bodyPr wrap="none" lIns="40403" tIns="35014" rIns="40403" bIns="35014" anchor="ctr"/>
          <a:lstStyle/>
          <a:p>
            <a:pPr algn="ctr">
              <a:defRPr/>
            </a:pPr>
            <a:r>
              <a:rPr lang="en-US" altLang="ja-JP" sz="800" b="0" dirty="0">
                <a:latin typeface="+mn-ea"/>
                <a:ea typeface="+mn-ea"/>
              </a:rPr>
              <a:t>6/4</a:t>
            </a:r>
            <a:endParaRPr lang="ja-JP" altLang="en-US" sz="800" b="0" dirty="0">
              <a:latin typeface="+mn-ea"/>
              <a:ea typeface="+mn-ea"/>
            </a:endParaRPr>
          </a:p>
        </p:txBody>
      </p:sp>
      <p:sp>
        <p:nvSpPr>
          <p:cNvPr id="40" name="正方形/長方形 39"/>
          <p:cNvSpPr/>
          <p:nvPr/>
        </p:nvSpPr>
        <p:spPr bwMode="auto">
          <a:xfrm>
            <a:off x="5495963" y="2807043"/>
            <a:ext cx="947114" cy="295956"/>
          </a:xfrm>
          <a:prstGeom prst="rect">
            <a:avLst/>
          </a:prstGeom>
          <a:noFill/>
          <a:ln w="9525">
            <a:solidFill>
              <a:schemeClr val="tx1"/>
            </a:solidFill>
            <a:round/>
            <a:headEn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40403" tIns="35014" rIns="40403" bIns="35014" anchor="ctr"/>
          <a:lstStyle/>
          <a:p>
            <a:pPr algn="ctr">
              <a:defRPr/>
            </a:pPr>
            <a:r>
              <a:rPr lang="ja-JP" altLang="en-US" sz="800" b="0" dirty="0">
                <a:latin typeface="+mn-ea"/>
                <a:ea typeface="+mn-ea"/>
              </a:rPr>
              <a:t>他事業者回線</a:t>
            </a:r>
            <a:endParaRPr lang="en-US" altLang="ja-JP" sz="800" b="0" dirty="0">
              <a:latin typeface="+mn-ea"/>
              <a:ea typeface="+mn-ea"/>
            </a:endParaRPr>
          </a:p>
          <a:p>
            <a:pPr algn="ctr">
              <a:defRPr/>
            </a:pPr>
            <a:r>
              <a:rPr lang="ja-JP" altLang="en-US" sz="800" b="0" dirty="0">
                <a:latin typeface="+mn-ea"/>
                <a:ea typeface="+mn-ea"/>
              </a:rPr>
              <a:t>原簿</a:t>
            </a:r>
            <a:r>
              <a:rPr lang="en-US" altLang="ja-JP" sz="800" b="0" dirty="0">
                <a:latin typeface="+mn-ea"/>
                <a:ea typeface="+mn-ea"/>
              </a:rPr>
              <a:t>TBL</a:t>
            </a:r>
            <a:endParaRPr lang="ja-JP" altLang="en-US" sz="800" b="0" dirty="0">
              <a:latin typeface="+mn-ea"/>
              <a:ea typeface="+mn-ea"/>
            </a:endParaRPr>
          </a:p>
        </p:txBody>
      </p:sp>
      <p:sp>
        <p:nvSpPr>
          <p:cNvPr id="41" name="正方形/長方形 40"/>
          <p:cNvSpPr/>
          <p:nvPr/>
        </p:nvSpPr>
        <p:spPr bwMode="auto">
          <a:xfrm>
            <a:off x="5495963" y="3167632"/>
            <a:ext cx="947114" cy="295956"/>
          </a:xfrm>
          <a:prstGeom prst="rect">
            <a:avLst/>
          </a:prstGeom>
          <a:noFill/>
          <a:ln w="9525">
            <a:solidFill>
              <a:schemeClr val="tx1"/>
            </a:solidFill>
            <a:round/>
            <a:headEn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40403" tIns="35014" rIns="40403" bIns="35014" anchor="ctr"/>
          <a:lstStyle/>
          <a:p>
            <a:pPr algn="ctr">
              <a:defRPr/>
            </a:pPr>
            <a:r>
              <a:rPr lang="ja-JP" altLang="en-US" sz="800" b="0" dirty="0">
                <a:latin typeface="+mj-ea"/>
              </a:rPr>
              <a:t>反映状況管理</a:t>
            </a:r>
            <a:endParaRPr lang="en-US" altLang="ja-JP" sz="800" b="0" dirty="0">
              <a:latin typeface="+mj-ea"/>
            </a:endParaRPr>
          </a:p>
          <a:p>
            <a:pPr algn="ctr">
              <a:defRPr/>
            </a:pPr>
            <a:r>
              <a:rPr lang="ja-JP" altLang="en-US" sz="800" b="0" dirty="0">
                <a:latin typeface="+mj-ea"/>
              </a:rPr>
              <a:t>ＴＢＬ</a:t>
            </a:r>
          </a:p>
        </p:txBody>
      </p:sp>
      <p:cxnSp>
        <p:nvCxnSpPr>
          <p:cNvPr id="45" name="直線矢印コネクタ 44"/>
          <p:cNvCxnSpPr>
            <a:stCxn id="38" idx="3"/>
            <a:endCxn id="40" idx="1"/>
          </p:cNvCxnSpPr>
          <p:nvPr/>
        </p:nvCxnSpPr>
        <p:spPr bwMode="auto">
          <a:xfrm flipV="1">
            <a:off x="4671692" y="2955588"/>
            <a:ext cx="824271" cy="222250"/>
          </a:xfrm>
          <a:prstGeom prst="straightConnector1">
            <a:avLst/>
          </a:prstGeom>
          <a:ln>
            <a:headEnd type="none" w="med" len="med"/>
            <a:tailEnd type="triangle" w="med" len="med"/>
          </a:ln>
          <a:extLst/>
        </p:spPr>
        <p:style>
          <a:lnRef idx="1">
            <a:schemeClr val="dk1"/>
          </a:lnRef>
          <a:fillRef idx="0">
            <a:schemeClr val="dk1"/>
          </a:fillRef>
          <a:effectRef idx="0">
            <a:schemeClr val="dk1"/>
          </a:effectRef>
          <a:fontRef idx="minor">
            <a:schemeClr val="tx1"/>
          </a:fontRef>
        </p:style>
      </p:cxnSp>
      <p:sp>
        <p:nvSpPr>
          <p:cNvPr id="47" name="テキスト ボックス 46"/>
          <p:cNvSpPr txBox="1"/>
          <p:nvPr/>
        </p:nvSpPr>
        <p:spPr>
          <a:xfrm>
            <a:off x="4736798" y="3140418"/>
            <a:ext cx="947114" cy="192195"/>
          </a:xfrm>
          <a:prstGeom prst="rect">
            <a:avLst/>
          </a:prstGeom>
          <a:noFill/>
        </p:spPr>
        <p:txBody>
          <a:bodyPr lIns="68415" tIns="34208" rIns="68415" bIns="34208">
            <a:spAutoFit/>
          </a:bodyPr>
          <a:lstStyle/>
          <a:p>
            <a:pPr>
              <a:defRPr/>
            </a:pPr>
            <a:r>
              <a:rPr lang="ja-JP" altLang="en-US" sz="800" b="0" dirty="0">
                <a:latin typeface="+mn-ea"/>
                <a:ea typeface="+mn-ea"/>
              </a:rPr>
              <a:t>取込</a:t>
            </a:r>
            <a:r>
              <a:rPr lang="en-US" altLang="ja-JP" sz="800" b="0" dirty="0">
                <a:latin typeface="+mn-ea"/>
                <a:ea typeface="+mn-ea"/>
              </a:rPr>
              <a:t>OK</a:t>
            </a:r>
            <a:endParaRPr lang="ja-JP" altLang="en-US" sz="800" b="0" dirty="0">
              <a:latin typeface="+mn-ea"/>
              <a:ea typeface="+mn-ea"/>
            </a:endParaRPr>
          </a:p>
        </p:txBody>
      </p:sp>
      <p:sp>
        <p:nvSpPr>
          <p:cNvPr id="49" name="四角形吹き出し 48"/>
          <p:cNvSpPr/>
          <p:nvPr/>
        </p:nvSpPr>
        <p:spPr bwMode="auto">
          <a:xfrm>
            <a:off x="6645767" y="3038365"/>
            <a:ext cx="1163317" cy="437696"/>
          </a:xfrm>
          <a:prstGeom prst="wedgeRectCallout">
            <a:avLst>
              <a:gd name="adj1" fmla="val -77051"/>
              <a:gd name="adj2" fmla="val 22077"/>
            </a:avLst>
          </a:prstGeom>
          <a:solidFill>
            <a:schemeClr val="bg1"/>
          </a:solidFill>
          <a:ln w="9525">
            <a:solidFill>
              <a:schemeClr val="tx1"/>
            </a:solidFill>
            <a:round/>
            <a:headEnd/>
            <a:tailEnd type="none" w="med" len="med"/>
          </a:ln>
          <a:effectLst/>
          <a:extLst/>
        </p:spPr>
        <p:txBody>
          <a:bodyPr wrap="none" lIns="40403" tIns="35014" rIns="40403" bIns="35014" anchor="ctr"/>
          <a:lstStyle/>
          <a:p>
            <a:pPr algn="ctr">
              <a:defRPr/>
            </a:pPr>
            <a:endParaRPr lang="ja-JP" altLang="en-US" sz="800" b="0">
              <a:latin typeface="+mn-ea"/>
              <a:ea typeface="+mn-ea"/>
            </a:endParaRPr>
          </a:p>
        </p:txBody>
      </p:sp>
      <p:graphicFrame>
        <p:nvGraphicFramePr>
          <p:cNvPr id="50" name="表 49"/>
          <p:cNvGraphicFramePr>
            <a:graphicFrameLocks noGrp="1"/>
          </p:cNvGraphicFramePr>
          <p:nvPr>
            <p:extLst>
              <p:ext uri="{D42A27DB-BD31-4B8C-83A1-F6EECF244321}">
                <p14:modId xmlns:p14="http://schemas.microsoft.com/office/powerpoint/2010/main" val="3977596611"/>
              </p:ext>
            </p:extLst>
          </p:nvPr>
        </p:nvGraphicFramePr>
        <p:xfrm>
          <a:off x="6720701" y="3067847"/>
          <a:ext cx="1018362" cy="114527"/>
        </p:xfrm>
        <a:graphic>
          <a:graphicData uri="http://schemas.openxmlformats.org/drawingml/2006/table">
            <a:tbl>
              <a:tblPr firstRow="1" bandRow="1">
                <a:tableStyleId>{5940675A-B579-460E-94D1-54222C63F5DA}</a:tableStyleId>
              </a:tblPr>
              <a:tblGrid>
                <a:gridCol w="767272"/>
                <a:gridCol w="251090"/>
              </a:tblGrid>
              <a:tr h="114527">
                <a:tc>
                  <a:txBody>
                    <a:bodyPr/>
                    <a:lstStyle/>
                    <a:p>
                      <a:r>
                        <a:rPr lang="ja-JP" altLang="en-US" sz="700" dirty="0" smtClean="0">
                          <a:latin typeface="ＭＳ ゴシック" panose="020B0609070205080204" pitchFamily="49" charset="-128"/>
                          <a:ea typeface="ＭＳ ゴシック" panose="020B0609070205080204" pitchFamily="49" charset="-128"/>
                        </a:rPr>
                        <a:t>最終反映年月日</a:t>
                      </a:r>
                      <a:endParaRPr kumimoji="1" lang="ja-JP" altLang="en-US" sz="700" dirty="0">
                        <a:latin typeface="ＭＳ ゴシック" panose="020B0609070205080204" pitchFamily="49" charset="-128"/>
                        <a:ea typeface="ＭＳ ゴシック" panose="020B0609070205080204" pitchFamily="49" charset="-128"/>
                      </a:endParaRPr>
                    </a:p>
                  </a:txBody>
                  <a:tcPr marL="27839" marR="2784" marT="2584" marB="2584" anchor="ctr">
                    <a:solidFill>
                      <a:schemeClr val="bg1"/>
                    </a:solidFill>
                  </a:tcPr>
                </a:tc>
                <a:tc>
                  <a:txBody>
                    <a:bodyPr/>
                    <a:lstStyle/>
                    <a:p>
                      <a:r>
                        <a:rPr kumimoji="1" lang="en-US" altLang="ja-JP" sz="700" dirty="0" smtClean="0">
                          <a:latin typeface="ＭＳ ゴシック" panose="020B0609070205080204" pitchFamily="49" charset="-128"/>
                          <a:ea typeface="ＭＳ ゴシック" panose="020B0609070205080204" pitchFamily="49" charset="-128"/>
                        </a:rPr>
                        <a:t>6/3</a:t>
                      </a:r>
                      <a:endParaRPr kumimoji="1" lang="ja-JP" altLang="en-US" sz="700" dirty="0">
                        <a:latin typeface="ＭＳ ゴシック" panose="020B0609070205080204" pitchFamily="49" charset="-128"/>
                        <a:ea typeface="ＭＳ ゴシック" panose="020B0609070205080204" pitchFamily="49" charset="-128"/>
                      </a:endParaRPr>
                    </a:p>
                  </a:txBody>
                  <a:tcPr marL="27839" marR="2784" marT="2584" marB="2584" anchor="ctr">
                    <a:solidFill>
                      <a:schemeClr val="bg1"/>
                    </a:solidFill>
                  </a:tcPr>
                </a:tc>
              </a:tr>
            </a:tbl>
          </a:graphicData>
        </a:graphic>
      </p:graphicFrame>
      <p:graphicFrame>
        <p:nvGraphicFramePr>
          <p:cNvPr id="51" name="表 50"/>
          <p:cNvGraphicFramePr>
            <a:graphicFrameLocks noGrp="1"/>
          </p:cNvGraphicFramePr>
          <p:nvPr>
            <p:extLst>
              <p:ext uri="{D42A27DB-BD31-4B8C-83A1-F6EECF244321}">
                <p14:modId xmlns:p14="http://schemas.microsoft.com/office/powerpoint/2010/main" val="3585196791"/>
              </p:ext>
            </p:extLst>
          </p:nvPr>
        </p:nvGraphicFramePr>
        <p:xfrm>
          <a:off x="6720701" y="3310508"/>
          <a:ext cx="1018362" cy="114527"/>
        </p:xfrm>
        <a:graphic>
          <a:graphicData uri="http://schemas.openxmlformats.org/drawingml/2006/table">
            <a:tbl>
              <a:tblPr firstRow="1" bandRow="1">
                <a:tableStyleId>{5940675A-B579-460E-94D1-54222C63F5DA}</a:tableStyleId>
              </a:tblPr>
              <a:tblGrid>
                <a:gridCol w="767272"/>
                <a:gridCol w="251090"/>
              </a:tblGrid>
              <a:tr h="114527">
                <a:tc>
                  <a:txBody>
                    <a:bodyPr/>
                    <a:lstStyle/>
                    <a:p>
                      <a:r>
                        <a:rPr lang="ja-JP" altLang="en-US" sz="700" dirty="0" smtClean="0">
                          <a:latin typeface="ＭＳ ゴシック" panose="020B0609070205080204" pitchFamily="49" charset="-128"/>
                          <a:ea typeface="ＭＳ ゴシック" panose="020B0609070205080204" pitchFamily="49" charset="-128"/>
                        </a:rPr>
                        <a:t>最終反映年月日</a:t>
                      </a:r>
                      <a:endParaRPr kumimoji="1" lang="ja-JP" altLang="en-US" sz="700" dirty="0">
                        <a:latin typeface="ＭＳ ゴシック" panose="020B0609070205080204" pitchFamily="49" charset="-128"/>
                        <a:ea typeface="ＭＳ ゴシック" panose="020B0609070205080204" pitchFamily="49" charset="-128"/>
                      </a:endParaRPr>
                    </a:p>
                  </a:txBody>
                  <a:tcPr marL="27839" marR="2784" marT="2570" marB="2570" anchor="ctr">
                    <a:solidFill>
                      <a:schemeClr val="bg1"/>
                    </a:solidFill>
                  </a:tcPr>
                </a:tc>
                <a:tc>
                  <a:txBody>
                    <a:bodyPr/>
                    <a:lstStyle/>
                    <a:p>
                      <a:r>
                        <a:rPr kumimoji="1" lang="en-US" altLang="ja-JP" sz="700" b="1" dirty="0" smtClean="0">
                          <a:solidFill>
                            <a:srgbClr val="FF0000"/>
                          </a:solidFill>
                          <a:latin typeface="ＭＳ ゴシック" panose="020B0609070205080204" pitchFamily="49" charset="-128"/>
                          <a:ea typeface="ＭＳ ゴシック" panose="020B0609070205080204" pitchFamily="49" charset="-128"/>
                        </a:rPr>
                        <a:t>6/4</a:t>
                      </a:r>
                      <a:endParaRPr kumimoji="1" lang="ja-JP" altLang="en-US" sz="700" b="1" dirty="0">
                        <a:solidFill>
                          <a:srgbClr val="FF0000"/>
                        </a:solidFill>
                        <a:latin typeface="ＭＳ ゴシック" panose="020B0609070205080204" pitchFamily="49" charset="-128"/>
                        <a:ea typeface="ＭＳ ゴシック" panose="020B0609070205080204" pitchFamily="49" charset="-128"/>
                      </a:endParaRPr>
                    </a:p>
                  </a:txBody>
                  <a:tcPr marL="27839" marR="2784" marT="2570" marB="2570" anchor="ctr">
                    <a:solidFill>
                      <a:schemeClr val="bg1"/>
                    </a:solidFill>
                  </a:tcPr>
                </a:tc>
              </a:tr>
            </a:tbl>
          </a:graphicData>
        </a:graphic>
      </p:graphicFrame>
      <p:sp>
        <p:nvSpPr>
          <p:cNvPr id="52" name="下矢印 51"/>
          <p:cNvSpPr/>
          <p:nvPr/>
        </p:nvSpPr>
        <p:spPr bwMode="auto">
          <a:xfrm>
            <a:off x="6981126" y="3216392"/>
            <a:ext cx="374669" cy="61232"/>
          </a:xfrm>
          <a:prstGeom prst="downArrow">
            <a:avLst/>
          </a:prstGeom>
          <a:noFill/>
          <a:ln w="9525">
            <a:solidFill>
              <a:schemeClr val="tx1"/>
            </a:solidFill>
            <a:round/>
            <a:headEn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40403" tIns="35014" rIns="40403" bIns="35014" anchor="ctr"/>
          <a:lstStyle/>
          <a:p>
            <a:pPr algn="ctr">
              <a:defRPr/>
            </a:pPr>
            <a:endParaRPr lang="ja-JP" altLang="en-US" sz="800" b="0">
              <a:latin typeface="+mn-ea"/>
              <a:ea typeface="+mn-ea"/>
            </a:endParaRPr>
          </a:p>
        </p:txBody>
      </p:sp>
      <p:sp>
        <p:nvSpPr>
          <p:cNvPr id="57" name="フローチャート : 書類 56"/>
          <p:cNvSpPr/>
          <p:nvPr/>
        </p:nvSpPr>
        <p:spPr bwMode="auto">
          <a:xfrm>
            <a:off x="4158211" y="4906038"/>
            <a:ext cx="513481" cy="286884"/>
          </a:xfrm>
          <a:prstGeom prst="flowChartDocument">
            <a:avLst/>
          </a:prstGeom>
          <a:solidFill>
            <a:schemeClr val="bg1"/>
          </a:solidFill>
          <a:ln w="9525">
            <a:solidFill>
              <a:schemeClr val="tx1"/>
            </a:solidFill>
            <a:round/>
            <a:headEnd/>
            <a:tailEnd type="none" w="med" len="med"/>
          </a:ln>
          <a:effectLst/>
          <a:extLst/>
        </p:spPr>
        <p:txBody>
          <a:bodyPr wrap="none" lIns="40403" tIns="35014" rIns="40403" bIns="35014" anchor="ctr"/>
          <a:lstStyle/>
          <a:p>
            <a:pPr algn="ctr">
              <a:defRPr/>
            </a:pPr>
            <a:r>
              <a:rPr lang="en-US" altLang="ja-JP" sz="800" b="0" dirty="0">
                <a:latin typeface="+mn-ea"/>
                <a:ea typeface="+mn-ea"/>
              </a:rPr>
              <a:t>6/5</a:t>
            </a:r>
            <a:endParaRPr lang="ja-JP" altLang="en-US" sz="800" b="0" dirty="0">
              <a:latin typeface="+mn-ea"/>
              <a:ea typeface="+mn-ea"/>
            </a:endParaRPr>
          </a:p>
        </p:txBody>
      </p:sp>
      <p:sp>
        <p:nvSpPr>
          <p:cNvPr id="59" name="正方形/長方形 58"/>
          <p:cNvSpPr/>
          <p:nvPr/>
        </p:nvSpPr>
        <p:spPr bwMode="auto">
          <a:xfrm>
            <a:off x="5495963" y="4679252"/>
            <a:ext cx="947114" cy="295956"/>
          </a:xfrm>
          <a:prstGeom prst="rect">
            <a:avLst/>
          </a:prstGeom>
          <a:noFill/>
          <a:ln w="9525">
            <a:solidFill>
              <a:schemeClr val="tx1"/>
            </a:solidFill>
            <a:round/>
            <a:headEn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40403" tIns="35014" rIns="40403" bIns="35014" anchor="ctr"/>
          <a:lstStyle/>
          <a:p>
            <a:pPr algn="ctr">
              <a:defRPr/>
            </a:pPr>
            <a:r>
              <a:rPr lang="ja-JP" altLang="en-US" sz="800" b="0" dirty="0">
                <a:latin typeface="+mn-ea"/>
                <a:ea typeface="+mn-ea"/>
              </a:rPr>
              <a:t>他事業者回線</a:t>
            </a:r>
            <a:endParaRPr lang="en-US" altLang="ja-JP" sz="800" b="0" dirty="0">
              <a:latin typeface="+mn-ea"/>
              <a:ea typeface="+mn-ea"/>
            </a:endParaRPr>
          </a:p>
          <a:p>
            <a:pPr algn="ctr">
              <a:defRPr/>
            </a:pPr>
            <a:r>
              <a:rPr lang="ja-JP" altLang="en-US" sz="800" b="0" dirty="0">
                <a:latin typeface="+mn-ea"/>
                <a:ea typeface="+mn-ea"/>
              </a:rPr>
              <a:t>原簿</a:t>
            </a:r>
            <a:r>
              <a:rPr lang="en-US" altLang="ja-JP" sz="800" b="0" dirty="0">
                <a:latin typeface="+mn-ea"/>
                <a:ea typeface="+mn-ea"/>
              </a:rPr>
              <a:t>TBL</a:t>
            </a:r>
            <a:endParaRPr lang="ja-JP" altLang="en-US" sz="800" b="0" dirty="0">
              <a:latin typeface="+mn-ea"/>
              <a:ea typeface="+mn-ea"/>
            </a:endParaRPr>
          </a:p>
        </p:txBody>
      </p:sp>
      <p:sp>
        <p:nvSpPr>
          <p:cNvPr id="60" name="正方形/長方形 59"/>
          <p:cNvSpPr/>
          <p:nvPr/>
        </p:nvSpPr>
        <p:spPr bwMode="auto">
          <a:xfrm>
            <a:off x="5495963" y="5038708"/>
            <a:ext cx="947114" cy="295955"/>
          </a:xfrm>
          <a:prstGeom prst="rect">
            <a:avLst/>
          </a:prstGeom>
          <a:noFill/>
          <a:ln w="9525">
            <a:solidFill>
              <a:schemeClr val="tx1"/>
            </a:solidFill>
            <a:round/>
            <a:headEn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40403" tIns="35014" rIns="40403" bIns="35014" anchor="ctr"/>
          <a:lstStyle/>
          <a:p>
            <a:pPr algn="ctr">
              <a:defRPr/>
            </a:pPr>
            <a:r>
              <a:rPr lang="ja-JP" altLang="en-US" sz="800" b="0" dirty="0">
                <a:latin typeface="+mj-ea"/>
              </a:rPr>
              <a:t>反映状況管理</a:t>
            </a:r>
            <a:endParaRPr lang="en-US" altLang="ja-JP" sz="800" b="0" dirty="0">
              <a:latin typeface="+mj-ea"/>
            </a:endParaRPr>
          </a:p>
          <a:p>
            <a:pPr algn="ctr">
              <a:defRPr/>
            </a:pPr>
            <a:r>
              <a:rPr lang="ja-JP" altLang="en-US" sz="800" b="0" dirty="0">
                <a:latin typeface="+mj-ea"/>
              </a:rPr>
              <a:t>ＴＢＬ</a:t>
            </a:r>
          </a:p>
        </p:txBody>
      </p:sp>
      <p:cxnSp>
        <p:nvCxnSpPr>
          <p:cNvPr id="63" name="直線矢印コネクタ 62"/>
          <p:cNvCxnSpPr>
            <a:stCxn id="57" idx="3"/>
            <a:endCxn id="59" idx="1"/>
          </p:cNvCxnSpPr>
          <p:nvPr/>
        </p:nvCxnSpPr>
        <p:spPr bwMode="auto">
          <a:xfrm flipV="1">
            <a:off x="4671692" y="4826663"/>
            <a:ext cx="824271" cy="223384"/>
          </a:xfrm>
          <a:prstGeom prst="straightConnector1">
            <a:avLst/>
          </a:prstGeom>
          <a:ln>
            <a:headEnd type="none" w="med" len="med"/>
            <a:tailEnd type="triangle" w="med" len="med"/>
          </a:ln>
          <a:extLst/>
        </p:spPr>
        <p:style>
          <a:lnRef idx="1">
            <a:schemeClr val="dk1"/>
          </a:lnRef>
          <a:fillRef idx="0">
            <a:schemeClr val="dk1"/>
          </a:fillRef>
          <a:effectRef idx="0">
            <a:schemeClr val="dk1"/>
          </a:effectRef>
          <a:fontRef idx="minor">
            <a:schemeClr val="tx1"/>
          </a:fontRef>
        </p:style>
      </p:cxnSp>
      <p:sp>
        <p:nvSpPr>
          <p:cNvPr id="65" name="テキスト ボックス 64"/>
          <p:cNvSpPr txBox="1"/>
          <p:nvPr/>
        </p:nvSpPr>
        <p:spPr>
          <a:xfrm>
            <a:off x="4736798" y="5011493"/>
            <a:ext cx="947114" cy="192195"/>
          </a:xfrm>
          <a:prstGeom prst="rect">
            <a:avLst/>
          </a:prstGeom>
          <a:noFill/>
        </p:spPr>
        <p:txBody>
          <a:bodyPr lIns="68415" tIns="34208" rIns="68415" bIns="34208">
            <a:spAutoFit/>
          </a:bodyPr>
          <a:lstStyle/>
          <a:p>
            <a:pPr>
              <a:defRPr/>
            </a:pPr>
            <a:r>
              <a:rPr lang="ja-JP" altLang="en-US" sz="800" b="0" dirty="0">
                <a:latin typeface="+mn-ea"/>
                <a:ea typeface="+mn-ea"/>
              </a:rPr>
              <a:t>取込</a:t>
            </a:r>
            <a:r>
              <a:rPr lang="en-US" altLang="ja-JP" sz="800" b="0" dirty="0">
                <a:latin typeface="+mn-ea"/>
                <a:ea typeface="+mn-ea"/>
              </a:rPr>
              <a:t>OK</a:t>
            </a:r>
            <a:endParaRPr lang="ja-JP" altLang="en-US" sz="800" b="0" dirty="0">
              <a:latin typeface="+mn-ea"/>
              <a:ea typeface="+mn-ea"/>
            </a:endParaRPr>
          </a:p>
        </p:txBody>
      </p:sp>
      <p:sp>
        <p:nvSpPr>
          <p:cNvPr id="67" name="四角形吹き出し 66"/>
          <p:cNvSpPr/>
          <p:nvPr/>
        </p:nvSpPr>
        <p:spPr bwMode="auto">
          <a:xfrm>
            <a:off x="6645767" y="4909441"/>
            <a:ext cx="1163317" cy="437696"/>
          </a:xfrm>
          <a:prstGeom prst="wedgeRectCallout">
            <a:avLst>
              <a:gd name="adj1" fmla="val -77051"/>
              <a:gd name="adj2" fmla="val 22077"/>
            </a:avLst>
          </a:prstGeom>
          <a:solidFill>
            <a:schemeClr val="bg1"/>
          </a:solidFill>
          <a:ln w="9525">
            <a:solidFill>
              <a:schemeClr val="tx1"/>
            </a:solidFill>
            <a:round/>
            <a:headEnd/>
            <a:tailEnd type="none" w="med" len="med"/>
          </a:ln>
          <a:effectLst/>
          <a:extLst/>
        </p:spPr>
        <p:txBody>
          <a:bodyPr wrap="none" lIns="40403" tIns="35014" rIns="40403" bIns="35014" anchor="ctr"/>
          <a:lstStyle/>
          <a:p>
            <a:pPr algn="ctr">
              <a:defRPr/>
            </a:pPr>
            <a:endParaRPr lang="ja-JP" altLang="en-US" sz="800" b="0">
              <a:latin typeface="+mn-ea"/>
              <a:ea typeface="+mn-ea"/>
            </a:endParaRPr>
          </a:p>
        </p:txBody>
      </p:sp>
      <p:graphicFrame>
        <p:nvGraphicFramePr>
          <p:cNvPr id="68" name="表 67"/>
          <p:cNvGraphicFramePr>
            <a:graphicFrameLocks noGrp="1"/>
          </p:cNvGraphicFramePr>
          <p:nvPr>
            <p:extLst>
              <p:ext uri="{D42A27DB-BD31-4B8C-83A1-F6EECF244321}">
                <p14:modId xmlns:p14="http://schemas.microsoft.com/office/powerpoint/2010/main" val="3467095705"/>
              </p:ext>
            </p:extLst>
          </p:nvPr>
        </p:nvGraphicFramePr>
        <p:xfrm>
          <a:off x="6720701" y="4940056"/>
          <a:ext cx="1018362" cy="114527"/>
        </p:xfrm>
        <a:graphic>
          <a:graphicData uri="http://schemas.openxmlformats.org/drawingml/2006/table">
            <a:tbl>
              <a:tblPr firstRow="1" bandRow="1">
                <a:tableStyleId>{5940675A-B579-460E-94D1-54222C63F5DA}</a:tableStyleId>
              </a:tblPr>
              <a:tblGrid>
                <a:gridCol w="767272"/>
                <a:gridCol w="251090"/>
              </a:tblGrid>
              <a:tr h="114527">
                <a:tc>
                  <a:txBody>
                    <a:bodyPr/>
                    <a:lstStyle/>
                    <a:p>
                      <a:r>
                        <a:rPr lang="ja-JP" altLang="en-US" sz="700" dirty="0" smtClean="0">
                          <a:latin typeface="ＭＳ ゴシック" panose="020B0609070205080204" pitchFamily="49" charset="-128"/>
                          <a:ea typeface="ＭＳ ゴシック" panose="020B0609070205080204" pitchFamily="49" charset="-128"/>
                        </a:rPr>
                        <a:t>最終反映年月日</a:t>
                      </a:r>
                      <a:endParaRPr kumimoji="1" lang="ja-JP" altLang="en-US" sz="700" dirty="0">
                        <a:latin typeface="ＭＳ ゴシック" panose="020B0609070205080204" pitchFamily="49" charset="-128"/>
                        <a:ea typeface="ＭＳ ゴシック" panose="020B0609070205080204" pitchFamily="49" charset="-128"/>
                      </a:endParaRPr>
                    </a:p>
                  </a:txBody>
                  <a:tcPr marL="27839" marR="2784" marT="2570" marB="2570" anchor="ctr">
                    <a:solidFill>
                      <a:schemeClr val="bg1"/>
                    </a:solidFill>
                  </a:tcPr>
                </a:tc>
                <a:tc>
                  <a:txBody>
                    <a:bodyPr/>
                    <a:lstStyle/>
                    <a:p>
                      <a:r>
                        <a:rPr kumimoji="1" lang="en-US" altLang="ja-JP" sz="700" dirty="0" smtClean="0">
                          <a:latin typeface="ＭＳ ゴシック" panose="020B0609070205080204" pitchFamily="49" charset="-128"/>
                          <a:ea typeface="ＭＳ ゴシック" panose="020B0609070205080204" pitchFamily="49" charset="-128"/>
                        </a:rPr>
                        <a:t>6/4</a:t>
                      </a:r>
                      <a:endParaRPr kumimoji="1" lang="ja-JP" altLang="en-US" sz="700" dirty="0">
                        <a:latin typeface="ＭＳ ゴシック" panose="020B0609070205080204" pitchFamily="49" charset="-128"/>
                        <a:ea typeface="ＭＳ ゴシック" panose="020B0609070205080204" pitchFamily="49" charset="-128"/>
                      </a:endParaRPr>
                    </a:p>
                  </a:txBody>
                  <a:tcPr marL="27839" marR="2784" marT="2570" marB="2570" anchor="ctr">
                    <a:solidFill>
                      <a:schemeClr val="bg1"/>
                    </a:solidFill>
                  </a:tcPr>
                </a:tc>
              </a:tr>
            </a:tbl>
          </a:graphicData>
        </a:graphic>
      </p:graphicFrame>
      <p:graphicFrame>
        <p:nvGraphicFramePr>
          <p:cNvPr id="69" name="表 68"/>
          <p:cNvGraphicFramePr>
            <a:graphicFrameLocks noGrp="1"/>
          </p:cNvGraphicFramePr>
          <p:nvPr>
            <p:extLst>
              <p:ext uri="{D42A27DB-BD31-4B8C-83A1-F6EECF244321}">
                <p14:modId xmlns:p14="http://schemas.microsoft.com/office/powerpoint/2010/main" val="4119025581"/>
              </p:ext>
            </p:extLst>
          </p:nvPr>
        </p:nvGraphicFramePr>
        <p:xfrm>
          <a:off x="6720701" y="5181583"/>
          <a:ext cx="1018362" cy="114526"/>
        </p:xfrm>
        <a:graphic>
          <a:graphicData uri="http://schemas.openxmlformats.org/drawingml/2006/table">
            <a:tbl>
              <a:tblPr firstRow="1" bandRow="1">
                <a:tableStyleId>{5940675A-B579-460E-94D1-54222C63F5DA}</a:tableStyleId>
              </a:tblPr>
              <a:tblGrid>
                <a:gridCol w="767272"/>
                <a:gridCol w="251090"/>
              </a:tblGrid>
              <a:tr h="114526">
                <a:tc>
                  <a:txBody>
                    <a:bodyPr/>
                    <a:lstStyle/>
                    <a:p>
                      <a:r>
                        <a:rPr lang="ja-JP" altLang="en-US" sz="700" dirty="0" smtClean="0">
                          <a:latin typeface="ＭＳ ゴシック" panose="020B0609070205080204" pitchFamily="49" charset="-128"/>
                          <a:ea typeface="ＭＳ ゴシック" panose="020B0609070205080204" pitchFamily="49" charset="-128"/>
                        </a:rPr>
                        <a:t>最終反映年月日</a:t>
                      </a:r>
                      <a:endParaRPr kumimoji="1" lang="ja-JP" altLang="en-US" sz="700" dirty="0">
                        <a:latin typeface="ＭＳ ゴシック" panose="020B0609070205080204" pitchFamily="49" charset="-128"/>
                        <a:ea typeface="ＭＳ ゴシック" panose="020B0609070205080204" pitchFamily="49" charset="-128"/>
                      </a:endParaRPr>
                    </a:p>
                  </a:txBody>
                  <a:tcPr marL="27839" marR="2784" marT="2584" marB="2584" anchor="ctr">
                    <a:solidFill>
                      <a:schemeClr val="bg1"/>
                    </a:solidFill>
                  </a:tcPr>
                </a:tc>
                <a:tc>
                  <a:txBody>
                    <a:bodyPr/>
                    <a:lstStyle/>
                    <a:p>
                      <a:r>
                        <a:rPr kumimoji="1" lang="en-US" altLang="ja-JP" sz="700" b="1" dirty="0" smtClean="0">
                          <a:solidFill>
                            <a:srgbClr val="FF0000"/>
                          </a:solidFill>
                          <a:latin typeface="ＭＳ ゴシック" panose="020B0609070205080204" pitchFamily="49" charset="-128"/>
                          <a:ea typeface="ＭＳ ゴシック" panose="020B0609070205080204" pitchFamily="49" charset="-128"/>
                        </a:rPr>
                        <a:t>6/5</a:t>
                      </a:r>
                      <a:endParaRPr kumimoji="1" lang="ja-JP" altLang="en-US" sz="700" b="1" dirty="0">
                        <a:solidFill>
                          <a:srgbClr val="FF0000"/>
                        </a:solidFill>
                        <a:latin typeface="ＭＳ ゴシック" panose="020B0609070205080204" pitchFamily="49" charset="-128"/>
                        <a:ea typeface="ＭＳ ゴシック" panose="020B0609070205080204" pitchFamily="49" charset="-128"/>
                      </a:endParaRPr>
                    </a:p>
                  </a:txBody>
                  <a:tcPr marL="27839" marR="2784" marT="2584" marB="2584" anchor="ctr">
                    <a:solidFill>
                      <a:schemeClr val="bg1"/>
                    </a:solidFill>
                  </a:tcPr>
                </a:tc>
              </a:tr>
            </a:tbl>
          </a:graphicData>
        </a:graphic>
      </p:graphicFrame>
      <p:sp>
        <p:nvSpPr>
          <p:cNvPr id="70" name="下矢印 69"/>
          <p:cNvSpPr/>
          <p:nvPr/>
        </p:nvSpPr>
        <p:spPr bwMode="auto">
          <a:xfrm>
            <a:off x="6981126" y="5087467"/>
            <a:ext cx="374669" cy="62366"/>
          </a:xfrm>
          <a:prstGeom prst="downArrow">
            <a:avLst/>
          </a:prstGeom>
          <a:noFill/>
          <a:ln w="9525">
            <a:solidFill>
              <a:schemeClr val="tx1"/>
            </a:solidFill>
            <a:round/>
            <a:headEn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40403" tIns="35014" rIns="40403" bIns="35014" anchor="ctr"/>
          <a:lstStyle/>
          <a:p>
            <a:pPr algn="ctr">
              <a:defRPr/>
            </a:pPr>
            <a:endParaRPr lang="ja-JP" altLang="en-US" sz="800" b="0">
              <a:latin typeface="+mn-ea"/>
              <a:ea typeface="+mn-ea"/>
            </a:endParaRPr>
          </a:p>
        </p:txBody>
      </p:sp>
      <p:sp>
        <p:nvSpPr>
          <p:cNvPr id="75" name="角丸四角形吹き出し 74"/>
          <p:cNvSpPr/>
          <p:nvPr/>
        </p:nvSpPr>
        <p:spPr bwMode="auto">
          <a:xfrm>
            <a:off x="6682619" y="2703857"/>
            <a:ext cx="986424" cy="309562"/>
          </a:xfrm>
          <a:prstGeom prst="wedgeRoundRectCallout">
            <a:avLst/>
          </a:prstGeom>
          <a:pattFill prst="pct5">
            <a:fgClr>
              <a:srgbClr val="FF0000"/>
            </a:fgClr>
            <a:bgClr>
              <a:srgbClr val="FFFF99"/>
            </a:bgClr>
          </a:pattFill>
          <a:ln w="9525">
            <a:solidFill>
              <a:schemeClr val="tx1"/>
            </a:solidFill>
            <a:round/>
            <a:headEnd/>
            <a:tailEnd type="none" w="med" len="med"/>
          </a:ln>
          <a:effectLst/>
          <a:extLst/>
        </p:spPr>
        <p:txBody>
          <a:bodyPr lIns="40403" tIns="35014" rIns="40403" bIns="35014"/>
          <a:lstStyle/>
          <a:p>
            <a:pPr algn="l">
              <a:defRPr/>
            </a:pPr>
            <a:r>
              <a:rPr lang="ja-JP" altLang="en-US" sz="700" b="0" dirty="0">
                <a:latin typeface="ＭＳ ゴシック" panose="020B0609070205080204" pitchFamily="49" charset="-128"/>
                <a:ea typeface="ＭＳ ゴシック" panose="020B0609070205080204" pitchFamily="49" charset="-128"/>
              </a:rPr>
              <a:t>最終反映年月日</a:t>
            </a:r>
            <a:r>
              <a:rPr lang="ja-JP" altLang="en-US" sz="700" b="0" dirty="0">
                <a:latin typeface="+mn-ea"/>
                <a:ea typeface="+mn-ea"/>
              </a:rPr>
              <a:t>を更新する。</a:t>
            </a:r>
          </a:p>
        </p:txBody>
      </p:sp>
      <p:sp>
        <p:nvSpPr>
          <p:cNvPr id="76" name="角丸四角形吹き出し 75"/>
          <p:cNvSpPr/>
          <p:nvPr/>
        </p:nvSpPr>
        <p:spPr bwMode="auto">
          <a:xfrm>
            <a:off x="6622427" y="4559056"/>
            <a:ext cx="986423" cy="308429"/>
          </a:xfrm>
          <a:prstGeom prst="wedgeRoundRectCallout">
            <a:avLst/>
          </a:prstGeom>
          <a:pattFill prst="pct5">
            <a:fgClr>
              <a:srgbClr val="FF0000"/>
            </a:fgClr>
            <a:bgClr>
              <a:srgbClr val="FFFF99"/>
            </a:bgClr>
          </a:pattFill>
          <a:ln w="9525">
            <a:solidFill>
              <a:schemeClr val="tx1"/>
            </a:solidFill>
            <a:round/>
            <a:headEnd/>
            <a:tailEnd type="none" w="med" len="med"/>
          </a:ln>
          <a:effectLst/>
          <a:extLst/>
        </p:spPr>
        <p:txBody>
          <a:bodyPr lIns="40403" tIns="35014" rIns="40403" bIns="35014"/>
          <a:lstStyle/>
          <a:p>
            <a:pPr algn="l">
              <a:defRPr/>
            </a:pPr>
            <a:r>
              <a:rPr lang="ja-JP" altLang="en-US" sz="700" b="0" dirty="0">
                <a:latin typeface="ＭＳ ゴシック" panose="020B0609070205080204" pitchFamily="49" charset="-128"/>
                <a:ea typeface="ＭＳ ゴシック" panose="020B0609070205080204" pitchFamily="49" charset="-128"/>
              </a:rPr>
              <a:t>最終反映年月日</a:t>
            </a:r>
            <a:r>
              <a:rPr lang="ja-JP" altLang="en-US" sz="700" b="0" dirty="0">
                <a:latin typeface="+mn-ea"/>
                <a:ea typeface="+mn-ea"/>
              </a:rPr>
              <a:t>を更新する。</a:t>
            </a:r>
          </a:p>
        </p:txBody>
      </p:sp>
      <p:sp>
        <p:nvSpPr>
          <p:cNvPr id="79" name="Text Box 4"/>
          <p:cNvSpPr txBox="1">
            <a:spLocks noChangeArrowheads="1"/>
          </p:cNvSpPr>
          <p:nvPr/>
        </p:nvSpPr>
        <p:spPr bwMode="auto">
          <a:xfrm>
            <a:off x="152400" y="620688"/>
            <a:ext cx="8502650" cy="900246"/>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54000" rIns="54000">
            <a:spAutoFit/>
          </a:bodyPr>
          <a:lstStyle>
            <a:lvl1pPr marL="800100" indent="-800100" algn="l" defTabSz="762000">
              <a:defRPr kumimoji="1" sz="2400">
                <a:solidFill>
                  <a:schemeClr val="tx1"/>
                </a:solidFill>
                <a:latin typeface="Times New Roman" pitchFamily="18" charset="0"/>
                <a:ea typeface="ＭＳ Ｐゴシック" pitchFamily="50" charset="-128"/>
              </a:defRPr>
            </a:lvl1pPr>
            <a:lvl2pPr marL="979488" indent="33338" algn="l" defTabSz="762000">
              <a:defRPr kumimoji="1" sz="2400">
                <a:solidFill>
                  <a:schemeClr val="tx1"/>
                </a:solidFill>
                <a:latin typeface="Times New Roman" pitchFamily="18" charset="0"/>
                <a:ea typeface="ＭＳ Ｐゴシック" pitchFamily="50" charset="-128"/>
              </a:defRPr>
            </a:lvl2pPr>
            <a:lvl3pPr marL="1192213" algn="l" defTabSz="762000">
              <a:defRPr kumimoji="1" sz="2400">
                <a:solidFill>
                  <a:schemeClr val="tx1"/>
                </a:solidFill>
                <a:latin typeface="Times New Roman" pitchFamily="18" charset="0"/>
                <a:ea typeface="ＭＳ Ｐゴシック" pitchFamily="50" charset="-128"/>
              </a:defRPr>
            </a:lvl3pPr>
            <a:lvl4pPr marL="1714500" algn="l" defTabSz="762000">
              <a:defRPr kumimoji="1" sz="2400">
                <a:solidFill>
                  <a:schemeClr val="tx1"/>
                </a:solidFill>
                <a:latin typeface="Times New Roman" pitchFamily="18" charset="0"/>
                <a:ea typeface="ＭＳ Ｐゴシック" pitchFamily="50" charset="-128"/>
              </a:defRPr>
            </a:lvl4pPr>
            <a:lvl5pPr marL="2286000" algn="l" defTabSz="762000">
              <a:defRPr kumimoji="1" sz="2400">
                <a:solidFill>
                  <a:schemeClr val="tx1"/>
                </a:solidFill>
                <a:latin typeface="Times New Roman" pitchFamily="18" charset="0"/>
                <a:ea typeface="ＭＳ Ｐゴシック" pitchFamily="50" charset="-128"/>
              </a:defRPr>
            </a:lvl5pPr>
            <a:lvl6pPr marL="2743200" defTabSz="762000" fontAlgn="base">
              <a:spcBef>
                <a:spcPct val="0"/>
              </a:spcBef>
              <a:spcAft>
                <a:spcPct val="0"/>
              </a:spcAft>
              <a:defRPr kumimoji="1" sz="2400">
                <a:solidFill>
                  <a:schemeClr val="tx1"/>
                </a:solidFill>
                <a:latin typeface="Times New Roman" pitchFamily="18" charset="0"/>
                <a:ea typeface="ＭＳ Ｐゴシック" pitchFamily="50" charset="-128"/>
              </a:defRPr>
            </a:lvl6pPr>
            <a:lvl7pPr marL="3200400" defTabSz="762000" fontAlgn="base">
              <a:spcBef>
                <a:spcPct val="0"/>
              </a:spcBef>
              <a:spcAft>
                <a:spcPct val="0"/>
              </a:spcAft>
              <a:defRPr kumimoji="1" sz="2400">
                <a:solidFill>
                  <a:schemeClr val="tx1"/>
                </a:solidFill>
                <a:latin typeface="Times New Roman" pitchFamily="18" charset="0"/>
                <a:ea typeface="ＭＳ Ｐゴシック" pitchFamily="50" charset="-128"/>
              </a:defRPr>
            </a:lvl7pPr>
            <a:lvl8pPr marL="3657600" defTabSz="762000" fontAlgn="base">
              <a:spcBef>
                <a:spcPct val="0"/>
              </a:spcBef>
              <a:spcAft>
                <a:spcPct val="0"/>
              </a:spcAft>
              <a:defRPr kumimoji="1" sz="2400">
                <a:solidFill>
                  <a:schemeClr val="tx1"/>
                </a:solidFill>
                <a:latin typeface="Times New Roman" pitchFamily="18" charset="0"/>
                <a:ea typeface="ＭＳ Ｐゴシック" pitchFamily="50" charset="-128"/>
              </a:defRPr>
            </a:lvl8pPr>
            <a:lvl9pPr marL="4114800" defTabSz="762000" fontAlgn="base">
              <a:spcBef>
                <a:spcPct val="0"/>
              </a:spcBef>
              <a:spcAft>
                <a:spcPct val="0"/>
              </a:spcAft>
              <a:defRPr kumimoji="1" sz="2400">
                <a:solidFill>
                  <a:schemeClr val="tx1"/>
                </a:solidFill>
                <a:latin typeface="Times New Roman" pitchFamily="18" charset="0"/>
                <a:ea typeface="ＭＳ Ｐゴシック" pitchFamily="50" charset="-128"/>
              </a:defRPr>
            </a:lvl9pPr>
          </a:lstStyle>
          <a:p>
            <a:pPr>
              <a:defRPr/>
            </a:pPr>
            <a:r>
              <a:rPr lang="ja-JP" altLang="en-US" sz="1050" b="0" dirty="0" smtClean="0">
                <a:latin typeface="ＭＳ ゴシック" pitchFamily="49" charset="-128"/>
                <a:ea typeface="ＭＳ ゴシック" pitchFamily="49" charset="-128"/>
              </a:rPr>
              <a:t>光</a:t>
            </a:r>
            <a:r>
              <a:rPr lang="ja-JP" altLang="en-US" sz="1050" b="0" dirty="0">
                <a:latin typeface="ＭＳ ゴシック" pitchFamily="49" charset="-128"/>
                <a:ea typeface="ＭＳ ゴシック" pitchFamily="49" charset="-128"/>
              </a:rPr>
              <a:t>アンバンドル業務支援システムで運休時のイメージを以下に示す。	</a:t>
            </a:r>
            <a:endParaRPr lang="en-US" altLang="ja-JP" sz="1050" b="0" dirty="0" smtClean="0">
              <a:latin typeface="ＭＳ ゴシック" pitchFamily="49" charset="-128"/>
              <a:ea typeface="ＭＳ ゴシック" pitchFamily="49" charset="-128"/>
            </a:endParaRPr>
          </a:p>
          <a:p>
            <a:pPr>
              <a:defRPr/>
            </a:pPr>
            <a:r>
              <a:rPr lang="ja-JP" altLang="en-US" sz="1050" b="0" dirty="0">
                <a:latin typeface="ＭＳ ゴシック" pitchFamily="49" charset="-128"/>
                <a:ea typeface="ＭＳ ゴシック" pitchFamily="49" charset="-128"/>
              </a:rPr>
              <a:t>　</a:t>
            </a:r>
            <a:r>
              <a:rPr lang="ja-JP" altLang="en-US" sz="1050" b="0" dirty="0" smtClean="0">
                <a:latin typeface="ＭＳ ゴシック" pitchFamily="49" charset="-128"/>
                <a:ea typeface="ＭＳ ゴシック" pitchFamily="49" charset="-128"/>
              </a:rPr>
              <a:t>･光</a:t>
            </a:r>
            <a:r>
              <a:rPr lang="ja-JP" altLang="en-US" sz="1050" b="0" dirty="0">
                <a:latin typeface="ＭＳ ゴシック" pitchFamily="49" charset="-128"/>
                <a:ea typeface="ＭＳ ゴシック" pitchFamily="49" charset="-128"/>
              </a:rPr>
              <a:t>アンバンドル業務支援システムでは運休により作成出来なかった分の</a:t>
            </a:r>
            <a:r>
              <a:rPr lang="en-US" altLang="ja-JP" sz="1050" b="0" dirty="0" smtClean="0">
                <a:latin typeface="ＭＳ ゴシック" pitchFamily="49" charset="-128"/>
                <a:ea typeface="ＭＳ ゴシック" pitchFamily="49" charset="-128"/>
              </a:rPr>
              <a:t>0</a:t>
            </a:r>
            <a:r>
              <a:rPr lang="ja-JP" altLang="en-US" sz="1050" b="0" dirty="0">
                <a:latin typeface="ＭＳ ゴシック" pitchFamily="49" charset="-128"/>
                <a:ea typeface="ＭＳ ゴシック" pitchFamily="49" charset="-128"/>
              </a:rPr>
              <a:t>件</a:t>
            </a:r>
            <a:r>
              <a:rPr lang="ja-JP" altLang="en-US" sz="1050" b="0" dirty="0" smtClean="0">
                <a:latin typeface="ＭＳ ゴシック" pitchFamily="49" charset="-128"/>
                <a:ea typeface="ＭＳ ゴシック" pitchFamily="49" charset="-128"/>
              </a:rPr>
              <a:t>ファイル</a:t>
            </a:r>
            <a:r>
              <a:rPr lang="ja-JP" altLang="en-US" sz="1050" b="0" dirty="0">
                <a:latin typeface="ＭＳ ゴシック" pitchFamily="49" charset="-128"/>
                <a:ea typeface="ＭＳ ゴシック" pitchFamily="49" charset="-128"/>
              </a:rPr>
              <a:t>を運休日に作成する。翌日分ファイルに運休</a:t>
            </a:r>
            <a:r>
              <a:rPr lang="ja-JP" altLang="en-US" sz="1050" b="0" dirty="0" smtClean="0">
                <a:latin typeface="ＭＳ ゴシック" pitchFamily="49" charset="-128"/>
                <a:ea typeface="ＭＳ ゴシック" pitchFamily="49" charset="-128"/>
              </a:rPr>
              <a:t>日</a:t>
            </a:r>
            <a:endParaRPr lang="en-US" altLang="ja-JP" sz="1050" b="0" dirty="0" smtClean="0">
              <a:latin typeface="ＭＳ ゴシック" pitchFamily="49" charset="-128"/>
              <a:ea typeface="ＭＳ ゴシック" pitchFamily="49" charset="-128"/>
            </a:endParaRPr>
          </a:p>
          <a:p>
            <a:pPr>
              <a:defRPr/>
            </a:pPr>
            <a:r>
              <a:rPr lang="ja-JP" altLang="en-US" sz="1050" b="0" dirty="0">
                <a:latin typeface="ＭＳ ゴシック" pitchFamily="49" charset="-128"/>
                <a:ea typeface="ＭＳ ゴシック" pitchFamily="49" charset="-128"/>
              </a:rPr>
              <a:t>　 </a:t>
            </a:r>
            <a:r>
              <a:rPr lang="ja-JP" altLang="en-US" sz="1050" b="0" dirty="0" smtClean="0">
                <a:latin typeface="ＭＳ ゴシック" pitchFamily="49" charset="-128"/>
                <a:ea typeface="ＭＳ ゴシック" pitchFamily="49" charset="-128"/>
              </a:rPr>
              <a:t>分</a:t>
            </a:r>
            <a:r>
              <a:rPr lang="ja-JP" altLang="en-US" sz="1050" b="0" dirty="0">
                <a:latin typeface="ＭＳ ゴシック" pitchFamily="49" charset="-128"/>
                <a:ea typeface="ＭＳ ゴシック" pitchFamily="49" charset="-128"/>
              </a:rPr>
              <a:t>の更新差分を含めて流通する</a:t>
            </a:r>
          </a:p>
          <a:p>
            <a:pPr>
              <a:defRPr/>
            </a:pPr>
            <a:r>
              <a:rPr lang="ja-JP" altLang="en-US" sz="1050" b="0" dirty="0" smtClean="0">
                <a:latin typeface="ＭＳ ゴシック" pitchFamily="49" charset="-128"/>
                <a:ea typeface="ＭＳ ゴシック" pitchFamily="49" charset="-128"/>
              </a:rPr>
              <a:t>　･本システム</a:t>
            </a:r>
            <a:r>
              <a:rPr lang="ja-JP" altLang="en-US" sz="1050" b="0" dirty="0">
                <a:latin typeface="ＭＳ ゴシック" pitchFamily="49" charset="-128"/>
                <a:ea typeface="ＭＳ ゴシック" pitchFamily="49" charset="-128"/>
              </a:rPr>
              <a:t>では運休日および翌日ともにファイルを取込み、最終反映年月日を更新する。</a:t>
            </a:r>
          </a:p>
          <a:p>
            <a:pPr>
              <a:defRPr/>
            </a:pPr>
            <a:endParaRPr lang="ja-JP" altLang="en-US" sz="1050" b="0" dirty="0">
              <a:latin typeface="ＭＳ ゴシック" pitchFamily="49" charset="-128"/>
              <a:ea typeface="ＭＳ ゴシック" pitchFamily="49" charset="-128"/>
            </a:endParaRPr>
          </a:p>
        </p:txBody>
      </p:sp>
      <p:grpSp>
        <p:nvGrpSpPr>
          <p:cNvPr id="84" name="グループ化 83"/>
          <p:cNvGrpSpPr/>
          <p:nvPr/>
        </p:nvGrpSpPr>
        <p:grpSpPr>
          <a:xfrm>
            <a:off x="7668344" y="1196752"/>
            <a:ext cx="1163964" cy="792088"/>
            <a:chOff x="7809083" y="5877272"/>
            <a:chExt cx="1163964" cy="792088"/>
          </a:xfrm>
        </p:grpSpPr>
        <p:sp>
          <p:nvSpPr>
            <p:cNvPr id="85" name="正方形/長方形 1"/>
            <p:cNvSpPr>
              <a:spLocks noChangeArrowheads="1"/>
            </p:cNvSpPr>
            <p:nvPr/>
          </p:nvSpPr>
          <p:spPr bwMode="auto">
            <a:xfrm>
              <a:off x="7809083" y="5877272"/>
              <a:ext cx="1163964" cy="792088"/>
            </a:xfrm>
            <a:prstGeom prst="rect">
              <a:avLst/>
            </a:prstGeom>
            <a:solidFill>
              <a:schemeClr val="bg1"/>
            </a:solidFill>
            <a:ln w="9525" algn="ctr">
              <a:solidFill>
                <a:schemeClr val="tx1"/>
              </a:solidFill>
              <a:round/>
              <a:headEnd type="triangle" w="sm" len="sm"/>
              <a:tailEnd type="none" w="sm" len="sm"/>
            </a:ln>
          </p:spPr>
          <p:txBody>
            <a:bodyPr lIns="67338" tIns="35016" rIns="67338" bIns="35016"/>
            <a:lstStyle>
              <a:lvl1pPr defTabSz="868363" eaLnBrk="0" hangingPunct="0">
                <a:defRPr kumimoji="1" sz="1300">
                  <a:solidFill>
                    <a:schemeClr val="tx1"/>
                  </a:solidFill>
                  <a:latin typeface="Times New Roman" pitchFamily="18" charset="0"/>
                  <a:ea typeface="ＭＳ Ｐゴシック" charset="-128"/>
                </a:defRPr>
              </a:lvl1pPr>
              <a:lvl2pPr marL="742950" indent="-285750" defTabSz="868363" eaLnBrk="0" hangingPunct="0">
                <a:defRPr kumimoji="1" sz="1300">
                  <a:solidFill>
                    <a:schemeClr val="tx1"/>
                  </a:solidFill>
                  <a:latin typeface="Times New Roman" pitchFamily="18" charset="0"/>
                  <a:ea typeface="ＭＳ Ｐゴシック" charset="-128"/>
                </a:defRPr>
              </a:lvl2pPr>
              <a:lvl3pPr marL="1143000" indent="-228600" defTabSz="868363" eaLnBrk="0" hangingPunct="0">
                <a:defRPr kumimoji="1" sz="1300">
                  <a:solidFill>
                    <a:schemeClr val="tx1"/>
                  </a:solidFill>
                  <a:latin typeface="Times New Roman" pitchFamily="18" charset="0"/>
                  <a:ea typeface="ＭＳ Ｐゴシック" charset="-128"/>
                </a:defRPr>
              </a:lvl3pPr>
              <a:lvl4pPr marL="1600200" indent="-228600" defTabSz="868363" eaLnBrk="0" hangingPunct="0">
                <a:defRPr kumimoji="1" sz="1300">
                  <a:solidFill>
                    <a:schemeClr val="tx1"/>
                  </a:solidFill>
                  <a:latin typeface="Times New Roman" pitchFamily="18" charset="0"/>
                  <a:ea typeface="ＭＳ Ｐゴシック" charset="-128"/>
                </a:defRPr>
              </a:lvl4pPr>
              <a:lvl5pPr marL="2057400" indent="-228600" defTabSz="868363" eaLnBrk="0" hangingPunct="0">
                <a:defRPr kumimoji="1" sz="1300">
                  <a:solidFill>
                    <a:schemeClr val="tx1"/>
                  </a:solidFill>
                  <a:latin typeface="Times New Roman" pitchFamily="18" charset="0"/>
                  <a:ea typeface="ＭＳ Ｐゴシック" charset="-128"/>
                </a:defRPr>
              </a:lvl5pPr>
              <a:lvl6pPr marL="2514600" indent="-228600" defTabSz="868363" eaLnBrk="0" fontAlgn="base" hangingPunct="0">
                <a:spcBef>
                  <a:spcPct val="0"/>
                </a:spcBef>
                <a:spcAft>
                  <a:spcPct val="0"/>
                </a:spcAft>
                <a:defRPr kumimoji="1" sz="1300">
                  <a:solidFill>
                    <a:schemeClr val="tx1"/>
                  </a:solidFill>
                  <a:latin typeface="Times New Roman" pitchFamily="18" charset="0"/>
                  <a:ea typeface="ＭＳ Ｐゴシック" charset="-128"/>
                </a:defRPr>
              </a:lvl6pPr>
              <a:lvl7pPr marL="2971800" indent="-228600" defTabSz="868363" eaLnBrk="0" fontAlgn="base" hangingPunct="0">
                <a:spcBef>
                  <a:spcPct val="0"/>
                </a:spcBef>
                <a:spcAft>
                  <a:spcPct val="0"/>
                </a:spcAft>
                <a:defRPr kumimoji="1" sz="1300">
                  <a:solidFill>
                    <a:schemeClr val="tx1"/>
                  </a:solidFill>
                  <a:latin typeface="Times New Roman" pitchFamily="18" charset="0"/>
                  <a:ea typeface="ＭＳ Ｐゴシック" charset="-128"/>
                </a:defRPr>
              </a:lvl7pPr>
              <a:lvl8pPr marL="3429000" indent="-228600" defTabSz="868363" eaLnBrk="0" fontAlgn="base" hangingPunct="0">
                <a:spcBef>
                  <a:spcPct val="0"/>
                </a:spcBef>
                <a:spcAft>
                  <a:spcPct val="0"/>
                </a:spcAft>
                <a:defRPr kumimoji="1" sz="1300">
                  <a:solidFill>
                    <a:schemeClr val="tx1"/>
                  </a:solidFill>
                  <a:latin typeface="Times New Roman" pitchFamily="18" charset="0"/>
                  <a:ea typeface="ＭＳ Ｐゴシック" charset="-128"/>
                </a:defRPr>
              </a:lvl8pPr>
              <a:lvl9pPr marL="3886200" indent="-228600" defTabSz="868363" eaLnBrk="0" fontAlgn="base" hangingPunct="0">
                <a:spcBef>
                  <a:spcPct val="0"/>
                </a:spcBef>
                <a:spcAft>
                  <a:spcPct val="0"/>
                </a:spcAft>
                <a:defRPr kumimoji="1" sz="1300">
                  <a:solidFill>
                    <a:schemeClr val="tx1"/>
                  </a:solidFill>
                  <a:latin typeface="Times New Roman" pitchFamily="18" charset="0"/>
                  <a:ea typeface="ＭＳ Ｐゴシック" charset="-128"/>
                </a:defRPr>
              </a:lvl9pPr>
            </a:lstStyle>
            <a:p>
              <a:pPr algn="l" eaLnBrk="1" hangingPunct="1"/>
              <a:r>
                <a:rPr lang="en-US" altLang="ja-JP" sz="600" b="0" dirty="0">
                  <a:latin typeface="ＭＳ ゴシック" pitchFamily="49" charset="-128"/>
                  <a:ea typeface="ＭＳ ゴシック" pitchFamily="49" charset="-128"/>
                </a:rPr>
                <a:t>【</a:t>
              </a:r>
              <a:r>
                <a:rPr lang="ja-JP" altLang="en-US" sz="600" b="0" dirty="0">
                  <a:latin typeface="ＭＳ ゴシック" pitchFamily="49" charset="-128"/>
                  <a:ea typeface="ＭＳ ゴシック" pitchFamily="49" charset="-128"/>
                </a:rPr>
                <a:t>凡例</a:t>
              </a:r>
              <a:r>
                <a:rPr lang="en-US" altLang="ja-JP" sz="600" b="0" dirty="0">
                  <a:latin typeface="ＭＳ ゴシック" pitchFamily="49" charset="-128"/>
                  <a:ea typeface="ＭＳ ゴシック" pitchFamily="49" charset="-128"/>
                </a:rPr>
                <a:t>】</a:t>
              </a:r>
            </a:p>
            <a:p>
              <a:pPr algn="l" eaLnBrk="1" hangingPunct="1"/>
              <a:endParaRPr lang="en-US" altLang="ja-JP" sz="600" b="0" dirty="0">
                <a:latin typeface="ＭＳ ゴシック" pitchFamily="49" charset="-128"/>
                <a:ea typeface="ＭＳ ゴシック" pitchFamily="49" charset="-128"/>
              </a:endParaRPr>
            </a:p>
            <a:p>
              <a:pPr algn="l" eaLnBrk="1" hangingPunct="1"/>
              <a:r>
                <a:rPr lang="ja-JP" altLang="en-US" sz="600" b="0" dirty="0">
                  <a:latin typeface="ＭＳ ゴシック" pitchFamily="49" charset="-128"/>
                  <a:ea typeface="ＭＳ ゴシック" pitchFamily="49" charset="-128"/>
                </a:rPr>
                <a:t>　　　　　　：システム</a:t>
              </a:r>
              <a:r>
                <a:rPr lang="ja-JP" altLang="en-US" sz="600" b="0" dirty="0" smtClean="0">
                  <a:latin typeface="ＭＳ ゴシック" pitchFamily="49" charset="-128"/>
                  <a:ea typeface="ＭＳ ゴシック" pitchFamily="49" charset="-128"/>
                </a:rPr>
                <a:t>挙動</a:t>
              </a:r>
              <a:endParaRPr lang="en-US" altLang="ja-JP" sz="600" b="0" dirty="0">
                <a:latin typeface="ＭＳ ゴシック" pitchFamily="49" charset="-128"/>
                <a:ea typeface="ＭＳ ゴシック" pitchFamily="49" charset="-128"/>
              </a:endParaRPr>
            </a:p>
            <a:p>
              <a:pPr algn="l" eaLnBrk="1" hangingPunct="1"/>
              <a:r>
                <a:rPr lang="ja-JP" altLang="en-US" sz="600" b="0" dirty="0">
                  <a:latin typeface="ＭＳ ゴシック" pitchFamily="49" charset="-128"/>
                  <a:ea typeface="ＭＳ ゴシック" pitchFamily="49" charset="-128"/>
                </a:rPr>
                <a:t>　　　　　　：運用対処</a:t>
              </a:r>
              <a:r>
                <a:rPr lang="ja-JP" altLang="en-US" sz="600" b="0" dirty="0" smtClean="0">
                  <a:latin typeface="ＭＳ ゴシック" pitchFamily="49" charset="-128"/>
                  <a:ea typeface="ＭＳ ゴシック" pitchFamily="49" charset="-128"/>
                </a:rPr>
                <a:t>内容</a:t>
              </a:r>
              <a:endParaRPr lang="en-US" altLang="ja-JP" sz="600" b="0" dirty="0">
                <a:latin typeface="ＭＳ ゴシック" pitchFamily="49" charset="-128"/>
                <a:ea typeface="ＭＳ ゴシック" pitchFamily="49" charset="-128"/>
              </a:endParaRPr>
            </a:p>
            <a:p>
              <a:pPr algn="l" eaLnBrk="1" hangingPunct="1"/>
              <a:r>
                <a:rPr lang="ja-JP" altLang="en-US" sz="600" b="0" dirty="0">
                  <a:latin typeface="ＭＳ ゴシック" pitchFamily="49" charset="-128"/>
                  <a:ea typeface="ＭＳ ゴシック" pitchFamily="49" charset="-128"/>
                </a:rPr>
                <a:t>　　　　　　</a:t>
              </a:r>
              <a:endParaRPr lang="en-US" altLang="ja-JP" sz="600" b="0" dirty="0" smtClean="0">
                <a:latin typeface="ＭＳ ゴシック" pitchFamily="49" charset="-128"/>
                <a:ea typeface="ＭＳ ゴシック" pitchFamily="49" charset="-128"/>
              </a:endParaRPr>
            </a:p>
            <a:p>
              <a:pPr algn="l" eaLnBrk="1" hangingPunct="1"/>
              <a:r>
                <a:rPr lang="ja-JP" altLang="en-US" sz="600" b="0" dirty="0">
                  <a:latin typeface="ＭＳ ゴシック" pitchFamily="49" charset="-128"/>
                  <a:ea typeface="ＭＳ ゴシック" pitchFamily="49" charset="-128"/>
                </a:rPr>
                <a:t>　</a:t>
              </a:r>
              <a:r>
                <a:rPr lang="ja-JP" altLang="en-US" sz="600" b="0" dirty="0" smtClean="0">
                  <a:latin typeface="ＭＳ ゴシック" pitchFamily="49" charset="-128"/>
                  <a:ea typeface="ＭＳ ゴシック" pitchFamily="49" charset="-128"/>
                </a:rPr>
                <a:t>　　　　　：</a:t>
              </a:r>
              <a:r>
                <a:rPr lang="ja-JP" altLang="en-US" sz="600" b="0" dirty="0">
                  <a:latin typeface="ＭＳ ゴシック" pitchFamily="49" charset="-128"/>
                  <a:ea typeface="ＭＳ ゴシック" pitchFamily="49" charset="-128"/>
                </a:rPr>
                <a:t>圧縮ファイル</a:t>
              </a:r>
              <a:endParaRPr lang="en-US" altLang="ja-JP" sz="600" b="0" dirty="0">
                <a:latin typeface="ＭＳ ゴシック" pitchFamily="49" charset="-128"/>
                <a:ea typeface="ＭＳ ゴシック" pitchFamily="49" charset="-128"/>
              </a:endParaRPr>
            </a:p>
            <a:p>
              <a:pPr algn="l" eaLnBrk="1" hangingPunct="1"/>
              <a:r>
                <a:rPr lang="ja-JP" altLang="en-US" sz="600" b="0" dirty="0">
                  <a:latin typeface="ＭＳ ゴシック" pitchFamily="49" charset="-128"/>
                  <a:ea typeface="ＭＳ ゴシック" pitchFamily="49" charset="-128"/>
                </a:rPr>
                <a:t>　　　　　　　と終端ファイ　</a:t>
              </a:r>
              <a:endParaRPr lang="en-US" altLang="ja-JP" sz="600" b="0" dirty="0">
                <a:latin typeface="ＭＳ ゴシック" pitchFamily="49" charset="-128"/>
                <a:ea typeface="ＭＳ ゴシック" pitchFamily="49" charset="-128"/>
              </a:endParaRPr>
            </a:p>
            <a:p>
              <a:pPr algn="l" eaLnBrk="1" hangingPunct="1"/>
              <a:r>
                <a:rPr lang="ja-JP" altLang="en-US" sz="600" b="0" dirty="0">
                  <a:latin typeface="ＭＳ ゴシック" pitchFamily="49" charset="-128"/>
                  <a:ea typeface="ＭＳ ゴシック" pitchFamily="49" charset="-128"/>
                </a:rPr>
                <a:t>　　　　　　　ルのセット</a:t>
              </a:r>
            </a:p>
          </p:txBody>
        </p:sp>
        <p:sp>
          <p:nvSpPr>
            <p:cNvPr id="86" name="角丸四角形吹き出し 85"/>
            <p:cNvSpPr/>
            <p:nvPr/>
          </p:nvSpPr>
          <p:spPr bwMode="auto">
            <a:xfrm>
              <a:off x="7938067" y="6099646"/>
              <a:ext cx="353344" cy="87879"/>
            </a:xfrm>
            <a:prstGeom prst="wedgeRoundRectCallout">
              <a:avLst>
                <a:gd name="adj1" fmla="val -20833"/>
                <a:gd name="adj2" fmla="val 78556"/>
                <a:gd name="adj3" fmla="val 16667"/>
              </a:avLst>
            </a:prstGeom>
            <a:pattFill prst="pct5">
              <a:fgClr>
                <a:srgbClr val="FF0000"/>
              </a:fgClr>
              <a:bgClr>
                <a:srgbClr val="FFFF99"/>
              </a:bgClr>
            </a:pattFill>
            <a:ln w="9525">
              <a:solidFill>
                <a:schemeClr val="tx1"/>
              </a:solidFill>
              <a:round/>
              <a:headEnd/>
              <a:tailEnd type="none" w="med" len="med"/>
            </a:ln>
            <a:effectLst/>
            <a:extLst/>
          </p:spPr>
          <p:txBody>
            <a:bodyPr lIns="40403" tIns="35014" rIns="40403" bIns="35014"/>
            <a:lstStyle/>
            <a:p>
              <a:pPr>
                <a:defRPr/>
              </a:pPr>
              <a:endParaRPr lang="ja-JP" altLang="en-US" sz="700" b="0" dirty="0">
                <a:latin typeface="+mn-ea"/>
                <a:ea typeface="+mn-ea"/>
              </a:endParaRPr>
            </a:p>
          </p:txBody>
        </p:sp>
        <p:sp>
          <p:nvSpPr>
            <p:cNvPr id="87" name="角丸四角形吹き出し 86"/>
            <p:cNvSpPr/>
            <p:nvPr/>
          </p:nvSpPr>
          <p:spPr bwMode="auto">
            <a:xfrm>
              <a:off x="7944210" y="6215658"/>
              <a:ext cx="354262" cy="87312"/>
            </a:xfrm>
            <a:prstGeom prst="wedgeRoundRectCallout">
              <a:avLst>
                <a:gd name="adj1" fmla="val -20833"/>
                <a:gd name="adj2" fmla="val 78556"/>
                <a:gd name="adj3" fmla="val 16667"/>
              </a:avLst>
            </a:prstGeom>
            <a:solidFill>
              <a:srgbClr val="CCFFFF"/>
            </a:solidFill>
            <a:ln w="9525">
              <a:solidFill>
                <a:schemeClr val="tx1"/>
              </a:solidFill>
              <a:round/>
              <a:headEnd/>
              <a:tailEnd type="none" w="med" len="med"/>
            </a:ln>
            <a:effectLst/>
            <a:extLst/>
          </p:spPr>
          <p:txBody>
            <a:bodyPr lIns="40403" tIns="35014" rIns="40403" bIns="35014"/>
            <a:lstStyle/>
            <a:p>
              <a:pPr>
                <a:defRPr/>
              </a:pPr>
              <a:endParaRPr lang="ja-JP" altLang="en-US" sz="700" b="0" dirty="0">
                <a:latin typeface="+mn-ea"/>
                <a:ea typeface="+mn-ea"/>
              </a:endParaRPr>
            </a:p>
          </p:txBody>
        </p:sp>
        <p:sp>
          <p:nvSpPr>
            <p:cNvPr id="88" name="フローチャート : 書類 87"/>
            <p:cNvSpPr/>
            <p:nvPr/>
          </p:nvSpPr>
          <p:spPr bwMode="auto">
            <a:xfrm>
              <a:off x="7938067" y="6353324"/>
              <a:ext cx="383631" cy="119062"/>
            </a:xfrm>
            <a:prstGeom prst="flowChartDocument">
              <a:avLst/>
            </a:prstGeom>
            <a:solidFill>
              <a:schemeClr val="bg1"/>
            </a:solidFill>
            <a:ln w="9525">
              <a:solidFill>
                <a:schemeClr val="tx1"/>
              </a:solidFill>
              <a:round/>
              <a:headEnd/>
              <a:tailEnd type="none" w="med" len="med"/>
            </a:ln>
            <a:effectLst/>
            <a:extLst/>
          </p:spPr>
          <p:txBody>
            <a:bodyPr wrap="none" lIns="40403" tIns="35014" rIns="40403" bIns="35014" anchor="ctr"/>
            <a:lstStyle/>
            <a:p>
              <a:pPr algn="ctr">
                <a:defRPr/>
              </a:pPr>
              <a:endParaRPr lang="ja-JP" altLang="en-US" sz="800" b="0" dirty="0">
                <a:latin typeface="+mn-ea"/>
                <a:ea typeface="+mn-ea"/>
              </a:endParaRPr>
            </a:p>
          </p:txBody>
        </p:sp>
      </p:grpSp>
    </p:spTree>
    <p:extLst>
      <p:ext uri="{BB962C8B-B14F-4D97-AF65-F5344CB8AC3E}">
        <p14:creationId xmlns:p14="http://schemas.microsoft.com/office/powerpoint/2010/main" val="371181017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Line 3"/>
          <p:cNvSpPr>
            <a:spLocks noChangeShapeType="1"/>
          </p:cNvSpPr>
          <p:nvPr/>
        </p:nvSpPr>
        <p:spPr bwMode="auto">
          <a:xfrm>
            <a:off x="114300" y="533400"/>
            <a:ext cx="8610600" cy="0"/>
          </a:xfrm>
          <a:prstGeom prst="line">
            <a:avLst/>
          </a:prstGeom>
          <a:noFill/>
          <a:ln w="57150" cmpd="thickThin">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latin typeface="+mn-ea"/>
              <a:ea typeface="+mn-ea"/>
            </a:endParaRPr>
          </a:p>
        </p:txBody>
      </p:sp>
      <p:sp>
        <p:nvSpPr>
          <p:cNvPr id="3" name="Rectangle 2"/>
          <p:cNvSpPr>
            <a:spLocks noChangeArrowheads="1"/>
          </p:cNvSpPr>
          <p:nvPr/>
        </p:nvSpPr>
        <p:spPr bwMode="auto">
          <a:xfrm>
            <a:off x="228600" y="142875"/>
            <a:ext cx="8915400" cy="523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76200" cmpd="tri">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l" defTabSz="762000"/>
            <a:r>
              <a:rPr lang="en-US" altLang="ja-JP" sz="1800" b="0" dirty="0" smtClean="0">
                <a:latin typeface="+mj-ea"/>
                <a:ea typeface="+mj-ea"/>
              </a:rPr>
              <a:t>PTN</a:t>
            </a:r>
            <a:r>
              <a:rPr lang="ja-JP" altLang="en-US" sz="1800" b="0" dirty="0">
                <a:latin typeface="+mj-ea"/>
                <a:ea typeface="+mj-ea"/>
              </a:rPr>
              <a:t>４</a:t>
            </a:r>
            <a:r>
              <a:rPr lang="ja-JP" altLang="en-US" sz="1800" b="0" dirty="0" smtClean="0">
                <a:latin typeface="+mj-ea"/>
                <a:ea typeface="+mj-ea"/>
              </a:rPr>
              <a:t>：</a:t>
            </a:r>
            <a:r>
              <a:rPr lang="en-US" altLang="ja-JP" sz="1800" b="0" dirty="0">
                <a:latin typeface="ＭＳ ゴシック" panose="020B0609070205080204" pitchFamily="49" charset="-128"/>
                <a:ea typeface="ＭＳ ゴシック" panose="020B0609070205080204" pitchFamily="49" charset="-128"/>
              </a:rPr>
              <a:t>NW</a:t>
            </a:r>
            <a:r>
              <a:rPr lang="ja-JP" altLang="en-US" sz="1800" b="0" dirty="0">
                <a:latin typeface="ＭＳ ゴシック" panose="020B0609070205080204" pitchFamily="49" charset="-128"/>
                <a:ea typeface="ＭＳ ゴシック" panose="020B0609070205080204" pitchFamily="49" charset="-128"/>
              </a:rPr>
              <a:t>トラブル等によるファイル取得失敗</a:t>
            </a:r>
            <a:endParaRPr lang="en-US" altLang="ja-JP" sz="1800" b="0" dirty="0" smtClean="0">
              <a:latin typeface="+mj-ea"/>
              <a:ea typeface="+mj-ea"/>
            </a:endParaRPr>
          </a:p>
        </p:txBody>
      </p:sp>
      <p:sp>
        <p:nvSpPr>
          <p:cNvPr id="9" name="正方形/長方形 8"/>
          <p:cNvSpPr/>
          <p:nvPr/>
        </p:nvSpPr>
        <p:spPr bwMode="auto">
          <a:xfrm>
            <a:off x="982738" y="2111375"/>
            <a:ext cx="7035177" cy="1851706"/>
          </a:xfrm>
          <a:prstGeom prst="rect">
            <a:avLst/>
          </a:prstGeom>
          <a:noFill/>
          <a:ln w="9525">
            <a:solidFill>
              <a:schemeClr val="tx1"/>
            </a:solidFill>
            <a:round/>
            <a:headEn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40403" tIns="35014" rIns="40403" bIns="35014" anchor="ctr"/>
          <a:lstStyle/>
          <a:p>
            <a:pPr algn="ctr">
              <a:defRPr/>
            </a:pPr>
            <a:endParaRPr lang="ja-JP" altLang="en-US" sz="800" b="0">
              <a:latin typeface="+mn-ea"/>
              <a:ea typeface="+mn-ea"/>
            </a:endParaRPr>
          </a:p>
        </p:txBody>
      </p:sp>
      <p:sp>
        <p:nvSpPr>
          <p:cNvPr id="10" name="正方形/長方形 9"/>
          <p:cNvSpPr/>
          <p:nvPr/>
        </p:nvSpPr>
        <p:spPr bwMode="auto">
          <a:xfrm>
            <a:off x="982738" y="4065135"/>
            <a:ext cx="7035177" cy="1851705"/>
          </a:xfrm>
          <a:prstGeom prst="rect">
            <a:avLst/>
          </a:prstGeom>
          <a:noFill/>
          <a:ln w="9525">
            <a:solidFill>
              <a:schemeClr val="tx1"/>
            </a:solidFill>
            <a:round/>
            <a:headEn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40403" tIns="35014" rIns="40403" bIns="35014" anchor="ctr"/>
          <a:lstStyle/>
          <a:p>
            <a:pPr algn="ctr">
              <a:defRPr/>
            </a:pPr>
            <a:endParaRPr lang="ja-JP" altLang="en-US" sz="800" b="0">
              <a:latin typeface="+mn-ea"/>
              <a:ea typeface="+mn-ea"/>
            </a:endParaRPr>
          </a:p>
        </p:txBody>
      </p:sp>
      <p:sp>
        <p:nvSpPr>
          <p:cNvPr id="11" name="正方形/長方形 10"/>
          <p:cNvSpPr/>
          <p:nvPr/>
        </p:nvSpPr>
        <p:spPr bwMode="auto">
          <a:xfrm>
            <a:off x="1149804" y="2265590"/>
            <a:ext cx="2340145" cy="1645331"/>
          </a:xfrm>
          <a:prstGeom prst="rect">
            <a:avLst/>
          </a:prstGeom>
          <a:noFill/>
          <a:ln w="9525">
            <a:solidFill>
              <a:schemeClr val="tx1"/>
            </a:solidFill>
            <a:round/>
            <a:headEn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40403" tIns="35014" rIns="40403" bIns="35014"/>
          <a:lstStyle/>
          <a:p>
            <a:pPr algn="l">
              <a:defRPr/>
            </a:pPr>
            <a:r>
              <a:rPr lang="ja-JP" altLang="en-US" sz="800" b="0" dirty="0">
                <a:latin typeface="+mn-ea"/>
                <a:ea typeface="+mn-ea"/>
              </a:rPr>
              <a:t>光アンバンドル業務支援システム</a:t>
            </a:r>
          </a:p>
        </p:txBody>
      </p:sp>
      <p:sp>
        <p:nvSpPr>
          <p:cNvPr id="12" name="正方形/長方形 11"/>
          <p:cNvSpPr/>
          <p:nvPr/>
        </p:nvSpPr>
        <p:spPr bwMode="auto">
          <a:xfrm>
            <a:off x="3824080" y="2703856"/>
            <a:ext cx="2730783" cy="797152"/>
          </a:xfrm>
          <a:prstGeom prst="rect">
            <a:avLst/>
          </a:prstGeom>
          <a:noFill/>
          <a:ln w="9525">
            <a:solidFill>
              <a:schemeClr val="tx1"/>
            </a:solidFill>
            <a:round/>
            <a:headEn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40403" tIns="35014" rIns="40403" bIns="35014"/>
          <a:lstStyle/>
          <a:p>
            <a:pPr algn="l">
              <a:defRPr/>
            </a:pPr>
            <a:r>
              <a:rPr lang="ja-JP" altLang="en-US" sz="800" b="0" dirty="0">
                <a:latin typeface="+mn-ea"/>
                <a:ea typeface="+mn-ea"/>
              </a:rPr>
              <a:t>アクセス</a:t>
            </a:r>
            <a:r>
              <a:rPr lang="en-US" altLang="ja-JP" sz="800" b="0" dirty="0">
                <a:latin typeface="+mn-ea"/>
                <a:ea typeface="+mn-ea"/>
              </a:rPr>
              <a:t>PF</a:t>
            </a:r>
            <a:r>
              <a:rPr lang="ja-JP" altLang="en-US" sz="800" b="0" dirty="0">
                <a:latin typeface="+mn-ea"/>
                <a:ea typeface="+mn-ea"/>
              </a:rPr>
              <a:t>（オーダ制御）加須</a:t>
            </a:r>
            <a:r>
              <a:rPr lang="en-US" altLang="ja-JP" sz="800" b="0" dirty="0">
                <a:latin typeface="+mn-ea"/>
                <a:ea typeface="+mn-ea"/>
              </a:rPr>
              <a:t>DC</a:t>
            </a:r>
            <a:endParaRPr lang="ja-JP" altLang="en-US" sz="800" b="0" dirty="0">
              <a:latin typeface="+mn-ea"/>
              <a:ea typeface="+mn-ea"/>
            </a:endParaRPr>
          </a:p>
        </p:txBody>
      </p:sp>
      <p:sp>
        <p:nvSpPr>
          <p:cNvPr id="14" name="フローチャート : 書類 13"/>
          <p:cNvSpPr/>
          <p:nvPr/>
        </p:nvSpPr>
        <p:spPr bwMode="auto">
          <a:xfrm>
            <a:off x="1929853" y="2470831"/>
            <a:ext cx="513481" cy="286884"/>
          </a:xfrm>
          <a:prstGeom prst="flowChartDocument">
            <a:avLst/>
          </a:prstGeom>
          <a:solidFill>
            <a:schemeClr val="bg1"/>
          </a:solidFill>
          <a:ln w="9525">
            <a:solidFill>
              <a:schemeClr val="tx1"/>
            </a:solidFill>
            <a:round/>
            <a:headEnd/>
            <a:tailEnd type="none" w="med" len="med"/>
          </a:ln>
          <a:effectLst/>
          <a:extLst/>
        </p:spPr>
        <p:txBody>
          <a:bodyPr wrap="none" lIns="40403" tIns="35014" rIns="40403" bIns="35014" anchor="ctr"/>
          <a:lstStyle/>
          <a:p>
            <a:pPr algn="ctr">
              <a:defRPr/>
            </a:pPr>
            <a:r>
              <a:rPr lang="en-US" altLang="ja-JP" sz="800" b="0" dirty="0">
                <a:latin typeface="+mn-ea"/>
                <a:ea typeface="+mn-ea"/>
              </a:rPr>
              <a:t>6/4</a:t>
            </a:r>
            <a:endParaRPr lang="ja-JP" altLang="en-US" sz="800" b="0" dirty="0">
              <a:latin typeface="+mn-ea"/>
              <a:ea typeface="+mn-ea"/>
            </a:endParaRPr>
          </a:p>
        </p:txBody>
      </p:sp>
      <p:sp>
        <p:nvSpPr>
          <p:cNvPr id="15" name="テキスト ボックス 14"/>
          <p:cNvSpPr txBox="1"/>
          <p:nvPr/>
        </p:nvSpPr>
        <p:spPr>
          <a:xfrm>
            <a:off x="2008715" y="3628571"/>
            <a:ext cx="322832" cy="385536"/>
          </a:xfrm>
          <a:prstGeom prst="rect">
            <a:avLst/>
          </a:prstGeom>
          <a:noFill/>
        </p:spPr>
        <p:txBody>
          <a:bodyPr vert="eaVert" lIns="68415" tIns="34208" rIns="68415" bIns="34208">
            <a:spAutoFit/>
          </a:bodyPr>
          <a:lstStyle/>
          <a:p>
            <a:pPr>
              <a:defRPr/>
            </a:pPr>
            <a:r>
              <a:rPr lang="ja-JP" altLang="en-US" b="0" dirty="0">
                <a:latin typeface="+mn-ea"/>
                <a:ea typeface="+mn-ea"/>
              </a:rPr>
              <a:t>・・・</a:t>
            </a:r>
          </a:p>
        </p:txBody>
      </p:sp>
      <p:sp>
        <p:nvSpPr>
          <p:cNvPr id="16" name="角丸四角形 15"/>
          <p:cNvSpPr/>
          <p:nvPr/>
        </p:nvSpPr>
        <p:spPr bwMode="auto">
          <a:xfrm>
            <a:off x="982738" y="2021795"/>
            <a:ext cx="835327" cy="167821"/>
          </a:xfrm>
          <a:prstGeom prst="roundRect">
            <a:avLst/>
          </a:prstGeom>
          <a:solidFill>
            <a:schemeClr val="bg1"/>
          </a:solidFill>
          <a:ln w="9525">
            <a:solidFill>
              <a:schemeClr val="tx1"/>
            </a:solidFill>
            <a:round/>
            <a:headEnd/>
            <a:tailEnd type="none" w="med" len="med"/>
          </a:ln>
          <a:effectLst/>
          <a:extLst/>
        </p:spPr>
        <p:txBody>
          <a:bodyPr wrap="none" lIns="40403" tIns="35014" rIns="40403" bIns="35014" anchor="ctr"/>
          <a:lstStyle/>
          <a:p>
            <a:pPr algn="ctr">
              <a:defRPr/>
            </a:pPr>
            <a:r>
              <a:rPr lang="en-US" altLang="ja-JP" sz="800" b="0" dirty="0">
                <a:latin typeface="+mn-ea"/>
                <a:ea typeface="+mn-ea"/>
              </a:rPr>
              <a:t>6/4</a:t>
            </a:r>
            <a:endParaRPr lang="ja-JP" altLang="en-US" sz="800" b="0" dirty="0">
              <a:latin typeface="+mn-ea"/>
              <a:ea typeface="+mn-ea"/>
            </a:endParaRPr>
          </a:p>
        </p:txBody>
      </p:sp>
      <p:sp>
        <p:nvSpPr>
          <p:cNvPr id="17" name="角丸四角形 16"/>
          <p:cNvSpPr/>
          <p:nvPr/>
        </p:nvSpPr>
        <p:spPr bwMode="auto">
          <a:xfrm>
            <a:off x="982738" y="3993697"/>
            <a:ext cx="835327" cy="167821"/>
          </a:xfrm>
          <a:prstGeom prst="roundRect">
            <a:avLst/>
          </a:prstGeom>
          <a:solidFill>
            <a:schemeClr val="bg1"/>
          </a:solidFill>
          <a:ln w="9525">
            <a:solidFill>
              <a:schemeClr val="tx1"/>
            </a:solidFill>
            <a:round/>
            <a:headEnd/>
            <a:tailEnd type="none" w="med" len="med"/>
          </a:ln>
          <a:effectLst/>
          <a:extLst/>
        </p:spPr>
        <p:txBody>
          <a:bodyPr wrap="none" lIns="40403" tIns="35014" rIns="40403" bIns="35014" anchor="ctr"/>
          <a:lstStyle/>
          <a:p>
            <a:pPr algn="ctr">
              <a:defRPr/>
            </a:pPr>
            <a:r>
              <a:rPr lang="en-US" altLang="ja-JP" sz="800" b="0" dirty="0">
                <a:latin typeface="+mn-ea"/>
                <a:ea typeface="+mn-ea"/>
              </a:rPr>
              <a:t>6/5</a:t>
            </a:r>
            <a:endParaRPr lang="ja-JP" altLang="en-US" sz="800" b="0" dirty="0">
              <a:latin typeface="+mn-ea"/>
              <a:ea typeface="+mn-ea"/>
            </a:endParaRPr>
          </a:p>
        </p:txBody>
      </p:sp>
      <p:sp>
        <p:nvSpPr>
          <p:cNvPr id="18" name="円弧 17"/>
          <p:cNvSpPr/>
          <p:nvPr/>
        </p:nvSpPr>
        <p:spPr bwMode="auto">
          <a:xfrm rot="16200000">
            <a:off x="3903314" y="1706519"/>
            <a:ext cx="235857" cy="2949442"/>
          </a:xfrm>
          <a:prstGeom prst="arc">
            <a:avLst>
              <a:gd name="adj1" fmla="val 10638973"/>
              <a:gd name="adj2" fmla="val 0"/>
            </a:avLst>
          </a:prstGeom>
          <a:noFill/>
          <a:ln w="9525" cap="flat" cmpd="sng" algn="ctr">
            <a:solidFill>
              <a:schemeClr val="tx1"/>
            </a:solidFill>
            <a:prstDash val="solid"/>
            <a:round/>
            <a:headEnd type="triangle" w="med" len="med"/>
            <a:tailEnd type="none" w="med" len="med"/>
          </a:ln>
          <a:effectLst/>
          <a:extLst/>
        </p:spPr>
        <p:txBody>
          <a:bodyPr wrap="none" lIns="67338" tIns="35016" rIns="67338" bIns="35016" anchor="ctr"/>
          <a:lstStyle/>
          <a:p>
            <a:pPr algn="ctr" defTabSz="485797">
              <a:defRPr/>
            </a:pPr>
            <a:endParaRPr lang="ja-JP" altLang="en-US" sz="600" b="0">
              <a:latin typeface="+mn-ea"/>
              <a:ea typeface="+mn-ea"/>
            </a:endParaRPr>
          </a:p>
        </p:txBody>
      </p:sp>
      <p:sp>
        <p:nvSpPr>
          <p:cNvPr id="19" name="フローチャート : 書類 18"/>
          <p:cNvSpPr/>
          <p:nvPr/>
        </p:nvSpPr>
        <p:spPr bwMode="auto">
          <a:xfrm>
            <a:off x="1929853" y="2800804"/>
            <a:ext cx="513481" cy="288018"/>
          </a:xfrm>
          <a:prstGeom prst="flowChartDocument">
            <a:avLst/>
          </a:prstGeom>
          <a:solidFill>
            <a:schemeClr val="bg1"/>
          </a:solidFill>
          <a:ln w="9525">
            <a:solidFill>
              <a:schemeClr val="tx1"/>
            </a:solidFill>
            <a:round/>
            <a:headEnd/>
            <a:tailEnd type="none" w="med" len="med"/>
          </a:ln>
          <a:effectLst/>
          <a:extLst/>
        </p:spPr>
        <p:txBody>
          <a:bodyPr wrap="none" lIns="40403" tIns="35014" rIns="40403" bIns="35014" anchor="ctr"/>
          <a:lstStyle/>
          <a:p>
            <a:pPr algn="ctr">
              <a:defRPr/>
            </a:pPr>
            <a:r>
              <a:rPr lang="en-US" altLang="ja-JP" sz="800" b="0" dirty="0">
                <a:latin typeface="+mn-ea"/>
                <a:ea typeface="+mn-ea"/>
              </a:rPr>
              <a:t>6/3</a:t>
            </a:r>
            <a:endParaRPr lang="ja-JP" altLang="en-US" sz="800" b="0" dirty="0">
              <a:latin typeface="+mn-ea"/>
              <a:ea typeface="+mn-ea"/>
            </a:endParaRPr>
          </a:p>
        </p:txBody>
      </p:sp>
      <p:sp>
        <p:nvSpPr>
          <p:cNvPr id="20" name="フローチャート : 書類 19"/>
          <p:cNvSpPr/>
          <p:nvPr/>
        </p:nvSpPr>
        <p:spPr bwMode="auto">
          <a:xfrm>
            <a:off x="1929853" y="3110367"/>
            <a:ext cx="513481" cy="286884"/>
          </a:xfrm>
          <a:prstGeom prst="flowChartDocument">
            <a:avLst/>
          </a:prstGeom>
          <a:solidFill>
            <a:schemeClr val="bg1"/>
          </a:solidFill>
          <a:ln w="9525">
            <a:solidFill>
              <a:schemeClr val="tx1"/>
            </a:solidFill>
            <a:round/>
            <a:headEnd/>
            <a:tailEnd type="none" w="med" len="med"/>
          </a:ln>
          <a:effectLst/>
          <a:extLst/>
        </p:spPr>
        <p:txBody>
          <a:bodyPr wrap="none" lIns="40403" tIns="35014" rIns="40403" bIns="35014" anchor="ctr"/>
          <a:lstStyle/>
          <a:p>
            <a:pPr algn="ctr">
              <a:defRPr/>
            </a:pPr>
            <a:r>
              <a:rPr lang="en-US" altLang="ja-JP" sz="800" b="0" dirty="0">
                <a:latin typeface="+mn-ea"/>
                <a:ea typeface="+mn-ea"/>
              </a:rPr>
              <a:t>6/2</a:t>
            </a:r>
            <a:endParaRPr lang="ja-JP" altLang="en-US" sz="800" b="0" dirty="0">
              <a:latin typeface="+mn-ea"/>
              <a:ea typeface="+mn-ea"/>
            </a:endParaRPr>
          </a:p>
        </p:txBody>
      </p:sp>
      <p:sp>
        <p:nvSpPr>
          <p:cNvPr id="21" name="フローチャート : 書類 20"/>
          <p:cNvSpPr/>
          <p:nvPr/>
        </p:nvSpPr>
        <p:spPr bwMode="auto">
          <a:xfrm>
            <a:off x="1929853" y="3418795"/>
            <a:ext cx="513481" cy="286884"/>
          </a:xfrm>
          <a:prstGeom prst="flowChartDocument">
            <a:avLst/>
          </a:prstGeom>
          <a:solidFill>
            <a:schemeClr val="bg1"/>
          </a:solidFill>
          <a:ln w="9525">
            <a:solidFill>
              <a:schemeClr val="tx1"/>
            </a:solidFill>
            <a:round/>
            <a:headEnd/>
            <a:tailEnd type="none" w="med" len="med"/>
          </a:ln>
          <a:effectLst/>
          <a:extLst/>
        </p:spPr>
        <p:txBody>
          <a:bodyPr wrap="none" lIns="40403" tIns="35014" rIns="40403" bIns="35014" anchor="ctr"/>
          <a:lstStyle/>
          <a:p>
            <a:pPr algn="ctr">
              <a:defRPr/>
            </a:pPr>
            <a:r>
              <a:rPr lang="en-US" altLang="ja-JP" sz="800" b="0" dirty="0">
                <a:latin typeface="+mn-ea"/>
                <a:ea typeface="+mn-ea"/>
              </a:rPr>
              <a:t>6/1</a:t>
            </a:r>
            <a:endParaRPr lang="ja-JP" altLang="en-US" sz="800" b="0" dirty="0">
              <a:latin typeface="+mn-ea"/>
              <a:ea typeface="+mn-ea"/>
            </a:endParaRPr>
          </a:p>
        </p:txBody>
      </p:sp>
      <p:sp>
        <p:nvSpPr>
          <p:cNvPr id="24" name="正方形/長方形 23"/>
          <p:cNvSpPr/>
          <p:nvPr/>
        </p:nvSpPr>
        <p:spPr bwMode="auto">
          <a:xfrm>
            <a:off x="5495963" y="2807043"/>
            <a:ext cx="947114" cy="294821"/>
          </a:xfrm>
          <a:prstGeom prst="rect">
            <a:avLst/>
          </a:prstGeom>
          <a:noFill/>
          <a:ln w="9525">
            <a:solidFill>
              <a:schemeClr val="tx1"/>
            </a:solidFill>
            <a:round/>
            <a:headEn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40403" tIns="35014" rIns="40403" bIns="35014" anchor="ctr"/>
          <a:lstStyle/>
          <a:p>
            <a:pPr algn="ctr">
              <a:defRPr/>
            </a:pPr>
            <a:r>
              <a:rPr lang="ja-JP" altLang="en-US" sz="800" b="0" dirty="0">
                <a:latin typeface="+mn-ea"/>
                <a:ea typeface="+mn-ea"/>
              </a:rPr>
              <a:t>他事業者回線</a:t>
            </a:r>
            <a:endParaRPr lang="en-US" altLang="ja-JP" sz="800" b="0" dirty="0">
              <a:latin typeface="+mn-ea"/>
              <a:ea typeface="+mn-ea"/>
            </a:endParaRPr>
          </a:p>
          <a:p>
            <a:pPr algn="ctr">
              <a:defRPr/>
            </a:pPr>
            <a:r>
              <a:rPr lang="ja-JP" altLang="en-US" sz="800" b="0" dirty="0">
                <a:latin typeface="+mn-ea"/>
                <a:ea typeface="+mn-ea"/>
              </a:rPr>
              <a:t>原簿</a:t>
            </a:r>
            <a:r>
              <a:rPr lang="en-US" altLang="ja-JP" sz="800" b="0" dirty="0">
                <a:latin typeface="+mn-ea"/>
                <a:ea typeface="+mn-ea"/>
              </a:rPr>
              <a:t>TBL</a:t>
            </a:r>
            <a:endParaRPr lang="ja-JP" altLang="en-US" sz="800" b="0" dirty="0">
              <a:latin typeface="+mn-ea"/>
              <a:ea typeface="+mn-ea"/>
            </a:endParaRPr>
          </a:p>
        </p:txBody>
      </p:sp>
      <p:sp>
        <p:nvSpPr>
          <p:cNvPr id="25" name="正方形/長方形 24"/>
          <p:cNvSpPr/>
          <p:nvPr/>
        </p:nvSpPr>
        <p:spPr bwMode="auto">
          <a:xfrm>
            <a:off x="5495963" y="3166498"/>
            <a:ext cx="947114" cy="295956"/>
          </a:xfrm>
          <a:prstGeom prst="rect">
            <a:avLst/>
          </a:prstGeom>
          <a:noFill/>
          <a:ln w="9525">
            <a:solidFill>
              <a:schemeClr val="tx1"/>
            </a:solidFill>
            <a:round/>
            <a:headEn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40403" tIns="35014" rIns="40403" bIns="35014" anchor="ctr"/>
          <a:lstStyle/>
          <a:p>
            <a:pPr algn="ctr">
              <a:defRPr/>
            </a:pPr>
            <a:r>
              <a:rPr lang="ja-JP" altLang="en-US" sz="800" b="0" dirty="0">
                <a:latin typeface="+mj-ea"/>
              </a:rPr>
              <a:t>反映状況管理</a:t>
            </a:r>
            <a:endParaRPr lang="en-US" altLang="ja-JP" sz="800" b="0" dirty="0">
              <a:latin typeface="+mj-ea"/>
            </a:endParaRPr>
          </a:p>
          <a:p>
            <a:pPr algn="ctr">
              <a:defRPr/>
            </a:pPr>
            <a:r>
              <a:rPr lang="ja-JP" altLang="en-US" sz="800" b="0" dirty="0">
                <a:latin typeface="+mj-ea"/>
              </a:rPr>
              <a:t>ＴＢＬ</a:t>
            </a:r>
          </a:p>
        </p:txBody>
      </p:sp>
      <p:sp>
        <p:nvSpPr>
          <p:cNvPr id="30" name="四角形吹き出し 29"/>
          <p:cNvSpPr/>
          <p:nvPr/>
        </p:nvSpPr>
        <p:spPr bwMode="auto">
          <a:xfrm>
            <a:off x="6610143" y="3037231"/>
            <a:ext cx="1128920" cy="437696"/>
          </a:xfrm>
          <a:prstGeom prst="wedgeRectCallout">
            <a:avLst>
              <a:gd name="adj1" fmla="val -77051"/>
              <a:gd name="adj2" fmla="val 22077"/>
            </a:avLst>
          </a:prstGeom>
          <a:solidFill>
            <a:schemeClr val="bg1"/>
          </a:solidFill>
          <a:ln w="9525">
            <a:solidFill>
              <a:schemeClr val="tx1"/>
            </a:solidFill>
            <a:round/>
            <a:headEnd/>
            <a:tailEnd type="none" w="med" len="med"/>
          </a:ln>
          <a:effectLst/>
          <a:extLst/>
        </p:spPr>
        <p:txBody>
          <a:bodyPr wrap="none" lIns="40403" tIns="35014" rIns="40403" bIns="35014" anchor="ctr"/>
          <a:lstStyle/>
          <a:p>
            <a:pPr algn="ctr">
              <a:defRPr/>
            </a:pPr>
            <a:endParaRPr lang="ja-JP" altLang="en-US" sz="800" b="0">
              <a:latin typeface="+mn-ea"/>
              <a:ea typeface="+mn-ea"/>
            </a:endParaRPr>
          </a:p>
        </p:txBody>
      </p:sp>
      <p:graphicFrame>
        <p:nvGraphicFramePr>
          <p:cNvPr id="31" name="表 30"/>
          <p:cNvGraphicFramePr>
            <a:graphicFrameLocks noGrp="1"/>
          </p:cNvGraphicFramePr>
          <p:nvPr>
            <p:extLst>
              <p:ext uri="{D42A27DB-BD31-4B8C-83A1-F6EECF244321}">
                <p14:modId xmlns:p14="http://schemas.microsoft.com/office/powerpoint/2010/main" val="3110138226"/>
              </p:ext>
            </p:extLst>
          </p:nvPr>
        </p:nvGraphicFramePr>
        <p:xfrm>
          <a:off x="6665421" y="3217526"/>
          <a:ext cx="1019591" cy="114526"/>
        </p:xfrm>
        <a:graphic>
          <a:graphicData uri="http://schemas.openxmlformats.org/drawingml/2006/table">
            <a:tbl>
              <a:tblPr firstRow="1" bandRow="1">
                <a:tableStyleId>{5940675A-B579-460E-94D1-54222C63F5DA}</a:tableStyleId>
              </a:tblPr>
              <a:tblGrid>
                <a:gridCol w="768198"/>
                <a:gridCol w="251393"/>
              </a:tblGrid>
              <a:tr h="114526">
                <a:tc>
                  <a:txBody>
                    <a:bodyPr/>
                    <a:lstStyle/>
                    <a:p>
                      <a:r>
                        <a:rPr lang="ja-JP" altLang="en-US" sz="700" dirty="0" smtClean="0">
                          <a:latin typeface="ＭＳ ゴシック" panose="020B0609070205080204" pitchFamily="49" charset="-128"/>
                          <a:ea typeface="ＭＳ ゴシック" panose="020B0609070205080204" pitchFamily="49" charset="-128"/>
                        </a:rPr>
                        <a:t>最終反映年月日</a:t>
                      </a:r>
                      <a:endParaRPr kumimoji="1" lang="ja-JP" altLang="en-US" sz="700" dirty="0">
                        <a:latin typeface="ＭＳ ゴシック" panose="020B0609070205080204" pitchFamily="49" charset="-128"/>
                        <a:ea typeface="ＭＳ ゴシック" panose="020B0609070205080204" pitchFamily="49" charset="-128"/>
                      </a:endParaRPr>
                    </a:p>
                  </a:txBody>
                  <a:tcPr marL="27873" marR="2787" marT="2584" marB="2584" anchor="ctr">
                    <a:solidFill>
                      <a:schemeClr val="bg1"/>
                    </a:solidFill>
                  </a:tcPr>
                </a:tc>
                <a:tc>
                  <a:txBody>
                    <a:bodyPr/>
                    <a:lstStyle/>
                    <a:p>
                      <a:r>
                        <a:rPr kumimoji="1" lang="en-US" altLang="ja-JP" sz="700" dirty="0" smtClean="0">
                          <a:latin typeface="ＭＳ ゴシック" panose="020B0609070205080204" pitchFamily="49" charset="-128"/>
                          <a:ea typeface="ＭＳ ゴシック" panose="020B0609070205080204" pitchFamily="49" charset="-128"/>
                        </a:rPr>
                        <a:t>6/3</a:t>
                      </a:r>
                      <a:endParaRPr kumimoji="1" lang="ja-JP" altLang="en-US" sz="700" dirty="0">
                        <a:latin typeface="ＭＳ ゴシック" panose="020B0609070205080204" pitchFamily="49" charset="-128"/>
                        <a:ea typeface="ＭＳ ゴシック" panose="020B0609070205080204" pitchFamily="49" charset="-128"/>
                      </a:endParaRPr>
                    </a:p>
                  </a:txBody>
                  <a:tcPr marL="27873" marR="2787" marT="2584" marB="2584" anchor="ctr">
                    <a:solidFill>
                      <a:schemeClr val="bg1"/>
                    </a:solidFill>
                  </a:tcPr>
                </a:tc>
              </a:tr>
            </a:tbl>
          </a:graphicData>
        </a:graphic>
      </p:graphicFrame>
      <p:sp>
        <p:nvSpPr>
          <p:cNvPr id="36" name="正方形/長方形 35"/>
          <p:cNvSpPr/>
          <p:nvPr/>
        </p:nvSpPr>
        <p:spPr bwMode="auto">
          <a:xfrm>
            <a:off x="1149804" y="4220482"/>
            <a:ext cx="2340145" cy="1645331"/>
          </a:xfrm>
          <a:prstGeom prst="rect">
            <a:avLst/>
          </a:prstGeom>
          <a:noFill/>
          <a:ln w="9525">
            <a:solidFill>
              <a:schemeClr val="tx1"/>
            </a:solidFill>
            <a:round/>
            <a:headEn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40403" tIns="35014" rIns="40403" bIns="35014"/>
          <a:lstStyle/>
          <a:p>
            <a:pPr algn="l">
              <a:defRPr/>
            </a:pPr>
            <a:r>
              <a:rPr lang="ja-JP" altLang="en-US" sz="800" b="0" dirty="0">
                <a:latin typeface="+mn-ea"/>
                <a:ea typeface="+mn-ea"/>
              </a:rPr>
              <a:t>光アンバンドル業務支援システム</a:t>
            </a:r>
          </a:p>
        </p:txBody>
      </p:sp>
      <p:sp>
        <p:nvSpPr>
          <p:cNvPr id="37" name="正方形/長方形 36"/>
          <p:cNvSpPr/>
          <p:nvPr/>
        </p:nvSpPr>
        <p:spPr bwMode="auto">
          <a:xfrm>
            <a:off x="3824080" y="4611793"/>
            <a:ext cx="2730783" cy="797151"/>
          </a:xfrm>
          <a:prstGeom prst="rect">
            <a:avLst/>
          </a:prstGeom>
          <a:noFill/>
          <a:ln w="9525">
            <a:solidFill>
              <a:schemeClr val="tx1"/>
            </a:solidFill>
            <a:round/>
            <a:headEn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40403" tIns="35014" rIns="40403" bIns="35014"/>
          <a:lstStyle/>
          <a:p>
            <a:pPr algn="l">
              <a:defRPr/>
            </a:pPr>
            <a:r>
              <a:rPr lang="ja-JP" altLang="en-US" sz="800" b="0" dirty="0">
                <a:latin typeface="+mn-ea"/>
                <a:ea typeface="+mn-ea"/>
              </a:rPr>
              <a:t>アクセス</a:t>
            </a:r>
            <a:r>
              <a:rPr lang="en-US" altLang="ja-JP" sz="800" b="0" dirty="0">
                <a:latin typeface="+mn-ea"/>
                <a:ea typeface="+mn-ea"/>
              </a:rPr>
              <a:t>PF</a:t>
            </a:r>
            <a:r>
              <a:rPr lang="ja-JP" altLang="en-US" sz="800" b="0" dirty="0">
                <a:latin typeface="+mn-ea"/>
                <a:ea typeface="+mn-ea"/>
              </a:rPr>
              <a:t>（オーダ制御）加須</a:t>
            </a:r>
            <a:r>
              <a:rPr lang="en-US" altLang="ja-JP" sz="800" b="0" dirty="0">
                <a:latin typeface="+mn-ea"/>
                <a:ea typeface="+mn-ea"/>
              </a:rPr>
              <a:t>DC</a:t>
            </a:r>
            <a:endParaRPr lang="ja-JP" altLang="en-US" sz="800" b="0" dirty="0">
              <a:latin typeface="+mn-ea"/>
              <a:ea typeface="+mn-ea"/>
            </a:endParaRPr>
          </a:p>
        </p:txBody>
      </p:sp>
      <p:sp>
        <p:nvSpPr>
          <p:cNvPr id="39" name="フローチャート : 書類 38"/>
          <p:cNvSpPr/>
          <p:nvPr/>
        </p:nvSpPr>
        <p:spPr bwMode="auto">
          <a:xfrm>
            <a:off x="1929853" y="4425724"/>
            <a:ext cx="513481" cy="286884"/>
          </a:xfrm>
          <a:prstGeom prst="flowChartDocument">
            <a:avLst/>
          </a:prstGeom>
          <a:solidFill>
            <a:schemeClr val="bg1"/>
          </a:solidFill>
          <a:ln w="9525">
            <a:solidFill>
              <a:schemeClr val="tx1"/>
            </a:solidFill>
            <a:round/>
            <a:headEnd/>
            <a:tailEnd type="none" w="med" len="med"/>
          </a:ln>
          <a:effectLst/>
          <a:extLst/>
        </p:spPr>
        <p:txBody>
          <a:bodyPr wrap="none" lIns="40403" tIns="35014" rIns="40403" bIns="35014" anchor="ctr"/>
          <a:lstStyle/>
          <a:p>
            <a:pPr algn="ctr">
              <a:defRPr/>
            </a:pPr>
            <a:r>
              <a:rPr lang="en-US" altLang="ja-JP" sz="800" b="0" dirty="0">
                <a:latin typeface="+mn-ea"/>
                <a:ea typeface="+mn-ea"/>
              </a:rPr>
              <a:t>6/5</a:t>
            </a:r>
            <a:endParaRPr lang="ja-JP" altLang="en-US" sz="800" b="0" dirty="0">
              <a:latin typeface="+mn-ea"/>
              <a:ea typeface="+mn-ea"/>
            </a:endParaRPr>
          </a:p>
        </p:txBody>
      </p:sp>
      <p:sp>
        <p:nvSpPr>
          <p:cNvPr id="40" name="テキスト ボックス 39"/>
          <p:cNvSpPr txBox="1"/>
          <p:nvPr/>
        </p:nvSpPr>
        <p:spPr>
          <a:xfrm>
            <a:off x="1922725" y="5582331"/>
            <a:ext cx="322832" cy="386669"/>
          </a:xfrm>
          <a:prstGeom prst="rect">
            <a:avLst/>
          </a:prstGeom>
          <a:noFill/>
        </p:spPr>
        <p:txBody>
          <a:bodyPr vert="eaVert" lIns="68415" tIns="34208" rIns="68415" bIns="34208">
            <a:spAutoFit/>
          </a:bodyPr>
          <a:lstStyle/>
          <a:p>
            <a:pPr>
              <a:defRPr/>
            </a:pPr>
            <a:r>
              <a:rPr lang="ja-JP" altLang="en-US" b="0" dirty="0">
                <a:latin typeface="+mj-ea"/>
                <a:ea typeface="+mj-ea"/>
              </a:rPr>
              <a:t>・・・</a:t>
            </a:r>
          </a:p>
        </p:txBody>
      </p:sp>
      <p:sp>
        <p:nvSpPr>
          <p:cNvPr id="41" name="円弧 40"/>
          <p:cNvSpPr/>
          <p:nvPr/>
        </p:nvSpPr>
        <p:spPr bwMode="auto">
          <a:xfrm rot="16200000">
            <a:off x="3903314" y="3615589"/>
            <a:ext cx="235857" cy="2949442"/>
          </a:xfrm>
          <a:prstGeom prst="arc">
            <a:avLst>
              <a:gd name="adj1" fmla="val 10638973"/>
              <a:gd name="adj2" fmla="val 0"/>
            </a:avLst>
          </a:prstGeom>
          <a:noFill/>
          <a:ln w="9525" cap="flat" cmpd="sng" algn="ctr">
            <a:solidFill>
              <a:schemeClr val="tx1"/>
            </a:solidFill>
            <a:prstDash val="solid"/>
            <a:round/>
            <a:headEnd type="triangle" w="med" len="med"/>
            <a:tailEnd type="none" w="med" len="med"/>
          </a:ln>
          <a:effectLst/>
          <a:extLst/>
        </p:spPr>
        <p:txBody>
          <a:bodyPr wrap="none" lIns="67338" tIns="35016" rIns="67338" bIns="35016" anchor="ctr"/>
          <a:lstStyle/>
          <a:p>
            <a:pPr algn="ctr" defTabSz="485797">
              <a:defRPr/>
            </a:pPr>
            <a:endParaRPr lang="ja-JP" altLang="en-US" sz="600" b="0">
              <a:latin typeface="+mn-ea"/>
              <a:ea typeface="+mn-ea"/>
            </a:endParaRPr>
          </a:p>
        </p:txBody>
      </p:sp>
      <p:sp>
        <p:nvSpPr>
          <p:cNvPr id="42" name="フローチャート : 書類 41"/>
          <p:cNvSpPr/>
          <p:nvPr/>
        </p:nvSpPr>
        <p:spPr bwMode="auto">
          <a:xfrm>
            <a:off x="1929853" y="4755697"/>
            <a:ext cx="513481" cy="286884"/>
          </a:xfrm>
          <a:prstGeom prst="flowChartDocument">
            <a:avLst/>
          </a:prstGeom>
          <a:solidFill>
            <a:schemeClr val="bg1"/>
          </a:solidFill>
          <a:ln w="9525">
            <a:solidFill>
              <a:schemeClr val="tx1"/>
            </a:solidFill>
            <a:round/>
            <a:headEnd/>
            <a:tailEnd type="none" w="med" len="med"/>
          </a:ln>
          <a:effectLst/>
          <a:extLst/>
        </p:spPr>
        <p:txBody>
          <a:bodyPr wrap="none" lIns="40403" tIns="35014" rIns="40403" bIns="35014" anchor="ctr"/>
          <a:lstStyle/>
          <a:p>
            <a:pPr algn="ctr">
              <a:defRPr/>
            </a:pPr>
            <a:r>
              <a:rPr lang="en-US" altLang="ja-JP" sz="800" b="0" dirty="0">
                <a:latin typeface="+mn-ea"/>
                <a:ea typeface="+mn-ea"/>
              </a:rPr>
              <a:t>6/4</a:t>
            </a:r>
            <a:endParaRPr lang="ja-JP" altLang="en-US" sz="800" b="0" dirty="0">
              <a:latin typeface="+mn-ea"/>
              <a:ea typeface="+mn-ea"/>
            </a:endParaRPr>
          </a:p>
        </p:txBody>
      </p:sp>
      <p:sp>
        <p:nvSpPr>
          <p:cNvPr id="43" name="フローチャート : 書類 42"/>
          <p:cNvSpPr/>
          <p:nvPr/>
        </p:nvSpPr>
        <p:spPr bwMode="auto">
          <a:xfrm>
            <a:off x="1929853" y="5064125"/>
            <a:ext cx="513481" cy="286884"/>
          </a:xfrm>
          <a:prstGeom prst="flowChartDocument">
            <a:avLst/>
          </a:prstGeom>
          <a:solidFill>
            <a:schemeClr val="bg1"/>
          </a:solidFill>
          <a:ln w="9525">
            <a:solidFill>
              <a:schemeClr val="tx1"/>
            </a:solidFill>
            <a:round/>
            <a:headEnd/>
            <a:tailEnd type="none" w="med" len="med"/>
          </a:ln>
          <a:effectLst/>
          <a:extLst/>
        </p:spPr>
        <p:txBody>
          <a:bodyPr wrap="none" lIns="40403" tIns="35014" rIns="40403" bIns="35014" anchor="ctr"/>
          <a:lstStyle/>
          <a:p>
            <a:pPr algn="ctr">
              <a:defRPr/>
            </a:pPr>
            <a:r>
              <a:rPr lang="en-US" altLang="ja-JP" sz="800" b="0" dirty="0">
                <a:latin typeface="+mn-ea"/>
                <a:ea typeface="+mn-ea"/>
              </a:rPr>
              <a:t>6/3</a:t>
            </a:r>
            <a:endParaRPr lang="ja-JP" altLang="en-US" sz="800" b="0" dirty="0">
              <a:latin typeface="+mn-ea"/>
              <a:ea typeface="+mn-ea"/>
            </a:endParaRPr>
          </a:p>
        </p:txBody>
      </p:sp>
      <p:sp>
        <p:nvSpPr>
          <p:cNvPr id="44" name="フローチャート : 書類 43"/>
          <p:cNvSpPr/>
          <p:nvPr/>
        </p:nvSpPr>
        <p:spPr bwMode="auto">
          <a:xfrm>
            <a:off x="1929853" y="5372554"/>
            <a:ext cx="513481" cy="286884"/>
          </a:xfrm>
          <a:prstGeom prst="flowChartDocument">
            <a:avLst/>
          </a:prstGeom>
          <a:solidFill>
            <a:schemeClr val="bg1"/>
          </a:solidFill>
          <a:ln w="9525">
            <a:solidFill>
              <a:schemeClr val="tx1"/>
            </a:solidFill>
            <a:round/>
            <a:headEnd/>
            <a:tailEnd type="none" w="med" len="med"/>
          </a:ln>
          <a:effectLst/>
          <a:extLst/>
        </p:spPr>
        <p:txBody>
          <a:bodyPr wrap="none" lIns="40403" tIns="35014" rIns="40403" bIns="35014" anchor="ctr"/>
          <a:lstStyle/>
          <a:p>
            <a:pPr algn="ctr">
              <a:defRPr/>
            </a:pPr>
            <a:r>
              <a:rPr lang="en-US" altLang="ja-JP" sz="800" b="0" dirty="0">
                <a:latin typeface="+mn-ea"/>
                <a:ea typeface="+mn-ea"/>
              </a:rPr>
              <a:t>6/2</a:t>
            </a:r>
            <a:endParaRPr lang="ja-JP" altLang="en-US" sz="800" b="0" dirty="0">
              <a:latin typeface="+mn-ea"/>
              <a:ea typeface="+mn-ea"/>
            </a:endParaRPr>
          </a:p>
        </p:txBody>
      </p:sp>
      <p:sp>
        <p:nvSpPr>
          <p:cNvPr id="45" name="フローチャート : 書類 44"/>
          <p:cNvSpPr/>
          <p:nvPr/>
        </p:nvSpPr>
        <p:spPr bwMode="auto">
          <a:xfrm>
            <a:off x="4158211" y="4788686"/>
            <a:ext cx="513481" cy="286884"/>
          </a:xfrm>
          <a:prstGeom prst="flowChartDocument">
            <a:avLst/>
          </a:prstGeom>
          <a:solidFill>
            <a:schemeClr val="bg1"/>
          </a:solidFill>
          <a:ln w="9525">
            <a:solidFill>
              <a:schemeClr val="tx1"/>
            </a:solidFill>
            <a:round/>
            <a:headEnd/>
            <a:tailEnd type="none" w="med" len="med"/>
          </a:ln>
          <a:effectLst/>
          <a:extLst/>
        </p:spPr>
        <p:txBody>
          <a:bodyPr wrap="none" lIns="40403" tIns="35014" rIns="40403" bIns="35014" anchor="ctr"/>
          <a:lstStyle/>
          <a:p>
            <a:pPr algn="ctr">
              <a:defRPr/>
            </a:pPr>
            <a:r>
              <a:rPr lang="en-US" altLang="ja-JP" sz="800" b="0" dirty="0">
                <a:latin typeface="+mn-ea"/>
                <a:ea typeface="+mn-ea"/>
              </a:rPr>
              <a:t>6/5</a:t>
            </a:r>
            <a:endParaRPr lang="ja-JP" altLang="en-US" sz="800" b="0" dirty="0">
              <a:latin typeface="+mn-ea"/>
              <a:ea typeface="+mn-ea"/>
            </a:endParaRPr>
          </a:p>
        </p:txBody>
      </p:sp>
      <p:sp>
        <p:nvSpPr>
          <p:cNvPr id="49" name="正方形/長方形 48"/>
          <p:cNvSpPr/>
          <p:nvPr/>
        </p:nvSpPr>
        <p:spPr bwMode="auto">
          <a:xfrm>
            <a:off x="5495963" y="4714980"/>
            <a:ext cx="947114" cy="295956"/>
          </a:xfrm>
          <a:prstGeom prst="rect">
            <a:avLst/>
          </a:prstGeom>
          <a:noFill/>
          <a:ln w="9525">
            <a:solidFill>
              <a:schemeClr val="tx1"/>
            </a:solidFill>
            <a:round/>
            <a:headEn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40403" tIns="35014" rIns="40403" bIns="35014" anchor="ctr"/>
          <a:lstStyle/>
          <a:p>
            <a:pPr algn="ctr">
              <a:defRPr/>
            </a:pPr>
            <a:r>
              <a:rPr lang="ja-JP" altLang="en-US" sz="800" b="0" dirty="0">
                <a:latin typeface="+mn-ea"/>
                <a:ea typeface="+mn-ea"/>
              </a:rPr>
              <a:t>他事業者回線</a:t>
            </a:r>
            <a:endParaRPr lang="en-US" altLang="ja-JP" sz="800" b="0" dirty="0">
              <a:latin typeface="+mn-ea"/>
              <a:ea typeface="+mn-ea"/>
            </a:endParaRPr>
          </a:p>
          <a:p>
            <a:pPr algn="ctr">
              <a:defRPr/>
            </a:pPr>
            <a:r>
              <a:rPr lang="ja-JP" altLang="en-US" sz="800" b="0" dirty="0">
                <a:latin typeface="+mn-ea"/>
                <a:ea typeface="+mn-ea"/>
              </a:rPr>
              <a:t>原簿</a:t>
            </a:r>
            <a:r>
              <a:rPr lang="en-US" altLang="ja-JP" sz="800" b="0" dirty="0">
                <a:latin typeface="+mn-ea"/>
                <a:ea typeface="+mn-ea"/>
              </a:rPr>
              <a:t>TBL</a:t>
            </a:r>
            <a:endParaRPr lang="ja-JP" altLang="en-US" sz="800" b="0" dirty="0">
              <a:latin typeface="+mn-ea"/>
              <a:ea typeface="+mn-ea"/>
            </a:endParaRPr>
          </a:p>
        </p:txBody>
      </p:sp>
      <p:sp>
        <p:nvSpPr>
          <p:cNvPr id="50" name="正方形/長方形 49"/>
          <p:cNvSpPr/>
          <p:nvPr/>
        </p:nvSpPr>
        <p:spPr bwMode="auto">
          <a:xfrm>
            <a:off x="5495963" y="5075569"/>
            <a:ext cx="947114" cy="295956"/>
          </a:xfrm>
          <a:prstGeom prst="rect">
            <a:avLst/>
          </a:prstGeom>
          <a:noFill/>
          <a:ln w="9525">
            <a:solidFill>
              <a:schemeClr val="tx1"/>
            </a:solidFill>
            <a:round/>
            <a:headEn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40403" tIns="35014" rIns="40403" bIns="35014" anchor="ctr"/>
          <a:lstStyle/>
          <a:p>
            <a:pPr algn="ctr">
              <a:defRPr/>
            </a:pPr>
            <a:r>
              <a:rPr lang="ja-JP" altLang="en-US" sz="800" b="0" dirty="0">
                <a:latin typeface="+mj-ea"/>
              </a:rPr>
              <a:t>反映状況管理</a:t>
            </a:r>
            <a:endParaRPr lang="en-US" altLang="ja-JP" sz="800" b="0" dirty="0">
              <a:latin typeface="+mj-ea"/>
            </a:endParaRPr>
          </a:p>
          <a:p>
            <a:pPr algn="ctr">
              <a:defRPr/>
            </a:pPr>
            <a:r>
              <a:rPr lang="ja-JP" altLang="en-US" sz="800" b="0" dirty="0">
                <a:latin typeface="+mj-ea"/>
              </a:rPr>
              <a:t>ＴＢＬ</a:t>
            </a:r>
          </a:p>
        </p:txBody>
      </p:sp>
      <p:sp>
        <p:nvSpPr>
          <p:cNvPr id="59" name="十字形 58"/>
          <p:cNvSpPr/>
          <p:nvPr/>
        </p:nvSpPr>
        <p:spPr bwMode="auto">
          <a:xfrm rot="2709635">
            <a:off x="3416905" y="2981101"/>
            <a:ext cx="354919" cy="383268"/>
          </a:xfrm>
          <a:prstGeom prst="plus">
            <a:avLst>
              <a:gd name="adj" fmla="val 45588"/>
            </a:avLst>
          </a:prstGeom>
          <a:solidFill>
            <a:srgbClr val="FF0000"/>
          </a:solidFill>
          <a:ln w="9525">
            <a:solidFill>
              <a:srgbClr val="FF0000"/>
            </a:solidFill>
            <a:round/>
            <a:headEnd/>
            <a:tailEnd type="none" w="med" len="med"/>
          </a:ln>
          <a:effectLst/>
          <a:extLst/>
        </p:spPr>
        <p:txBody>
          <a:bodyPr wrap="none" lIns="40403" tIns="35014" rIns="40403" bIns="35014" anchor="ctr"/>
          <a:lstStyle/>
          <a:p>
            <a:pPr algn="ctr">
              <a:defRPr/>
            </a:pPr>
            <a:endParaRPr lang="ja-JP" altLang="en-US" sz="800" b="0">
              <a:latin typeface="+mn-ea"/>
              <a:ea typeface="+mn-ea"/>
            </a:endParaRPr>
          </a:p>
        </p:txBody>
      </p:sp>
      <p:sp>
        <p:nvSpPr>
          <p:cNvPr id="60" name="フローチャート : 書類 59"/>
          <p:cNvSpPr/>
          <p:nvPr/>
        </p:nvSpPr>
        <p:spPr bwMode="auto">
          <a:xfrm>
            <a:off x="4156982" y="5097114"/>
            <a:ext cx="513481" cy="286884"/>
          </a:xfrm>
          <a:prstGeom prst="flowChartDocument">
            <a:avLst/>
          </a:prstGeom>
          <a:solidFill>
            <a:schemeClr val="bg1"/>
          </a:solidFill>
          <a:ln w="9525">
            <a:solidFill>
              <a:schemeClr val="tx1"/>
            </a:solidFill>
            <a:round/>
            <a:headEnd/>
            <a:tailEnd type="none" w="med" len="med"/>
          </a:ln>
          <a:effectLst/>
          <a:extLst/>
        </p:spPr>
        <p:txBody>
          <a:bodyPr wrap="none" lIns="40403" tIns="35014" rIns="40403" bIns="35014" anchor="ctr"/>
          <a:lstStyle/>
          <a:p>
            <a:pPr algn="ctr">
              <a:defRPr/>
            </a:pPr>
            <a:r>
              <a:rPr lang="en-US" altLang="ja-JP" sz="800" b="0" dirty="0">
                <a:latin typeface="+mn-ea"/>
                <a:ea typeface="+mn-ea"/>
              </a:rPr>
              <a:t>6/4</a:t>
            </a:r>
            <a:endParaRPr lang="ja-JP" altLang="en-US" sz="800" b="0" dirty="0">
              <a:latin typeface="+mn-ea"/>
              <a:ea typeface="+mn-ea"/>
            </a:endParaRPr>
          </a:p>
        </p:txBody>
      </p:sp>
      <p:sp>
        <p:nvSpPr>
          <p:cNvPr id="61" name="右中かっこ 60"/>
          <p:cNvSpPr/>
          <p:nvPr/>
        </p:nvSpPr>
        <p:spPr bwMode="auto">
          <a:xfrm>
            <a:off x="4659408" y="4767141"/>
            <a:ext cx="120385" cy="604384"/>
          </a:xfrm>
          <a:prstGeom prst="rightBrace">
            <a:avLst/>
          </a:prstGeom>
          <a:noFill/>
          <a:ln>
            <a:headEnd type="none" w="med" len="med"/>
            <a:tailEnd type="none"/>
          </a:ln>
          <a:extLst/>
        </p:spPr>
        <p:style>
          <a:lnRef idx="1">
            <a:schemeClr val="accent4"/>
          </a:lnRef>
          <a:fillRef idx="0">
            <a:schemeClr val="accent4"/>
          </a:fillRef>
          <a:effectRef idx="0">
            <a:schemeClr val="accent4"/>
          </a:effectRef>
          <a:fontRef idx="minor">
            <a:schemeClr val="tx1"/>
          </a:fontRef>
        </p:style>
        <p:txBody>
          <a:bodyPr lIns="68415" tIns="34208" rIns="68415" bIns="34208" anchor="ctr"/>
          <a:lstStyle/>
          <a:p>
            <a:pPr algn="ctr">
              <a:defRPr/>
            </a:pPr>
            <a:endParaRPr lang="ja-JP" altLang="en-US" b="0">
              <a:latin typeface="+mn-ea"/>
            </a:endParaRPr>
          </a:p>
        </p:txBody>
      </p:sp>
      <p:cxnSp>
        <p:nvCxnSpPr>
          <p:cNvPr id="62" name="直線矢印コネクタ 61"/>
          <p:cNvCxnSpPr>
            <a:stCxn id="61" idx="1"/>
            <a:endCxn id="49" idx="1"/>
          </p:cNvCxnSpPr>
          <p:nvPr/>
        </p:nvCxnSpPr>
        <p:spPr bwMode="auto">
          <a:xfrm flipV="1">
            <a:off x="4779793" y="4863525"/>
            <a:ext cx="716170" cy="205241"/>
          </a:xfrm>
          <a:prstGeom prst="straightConnector1">
            <a:avLst/>
          </a:prstGeom>
          <a:ln>
            <a:headEnd type="none" w="med" len="med"/>
            <a:tailEnd type="triangle" w="med" len="med"/>
          </a:ln>
          <a:extLst/>
        </p:spPr>
        <p:style>
          <a:lnRef idx="1">
            <a:schemeClr val="dk1"/>
          </a:lnRef>
          <a:fillRef idx="0">
            <a:schemeClr val="dk1"/>
          </a:fillRef>
          <a:effectRef idx="0">
            <a:schemeClr val="dk1"/>
          </a:effectRef>
          <a:fontRef idx="minor">
            <a:schemeClr val="tx1"/>
          </a:fontRef>
        </p:style>
      </p:cxnSp>
      <p:sp>
        <p:nvSpPr>
          <p:cNvPr id="63" name="テキスト ボックス 62"/>
          <p:cNvSpPr txBox="1"/>
          <p:nvPr/>
        </p:nvSpPr>
        <p:spPr>
          <a:xfrm>
            <a:off x="4729428" y="5099382"/>
            <a:ext cx="947114" cy="192195"/>
          </a:xfrm>
          <a:prstGeom prst="rect">
            <a:avLst/>
          </a:prstGeom>
          <a:noFill/>
        </p:spPr>
        <p:txBody>
          <a:bodyPr lIns="68415" tIns="34208" rIns="68415" bIns="34208">
            <a:spAutoFit/>
          </a:bodyPr>
          <a:lstStyle/>
          <a:p>
            <a:pPr>
              <a:defRPr/>
            </a:pPr>
            <a:r>
              <a:rPr lang="ja-JP" altLang="en-US" sz="800" b="0" dirty="0">
                <a:latin typeface="+mn-ea"/>
                <a:ea typeface="+mn-ea"/>
              </a:rPr>
              <a:t>取込</a:t>
            </a:r>
            <a:r>
              <a:rPr lang="en-US" altLang="ja-JP" sz="800" b="0" dirty="0">
                <a:latin typeface="+mn-ea"/>
                <a:ea typeface="+mn-ea"/>
              </a:rPr>
              <a:t>OK</a:t>
            </a:r>
            <a:endParaRPr lang="ja-JP" altLang="en-US" sz="800" b="0" dirty="0">
              <a:latin typeface="+mn-ea"/>
              <a:ea typeface="+mn-ea"/>
            </a:endParaRPr>
          </a:p>
        </p:txBody>
      </p:sp>
      <p:sp>
        <p:nvSpPr>
          <p:cNvPr id="64" name="テキスト ボックス 63"/>
          <p:cNvSpPr txBox="1"/>
          <p:nvPr/>
        </p:nvSpPr>
        <p:spPr>
          <a:xfrm>
            <a:off x="2821687" y="3088257"/>
            <a:ext cx="947113" cy="192195"/>
          </a:xfrm>
          <a:prstGeom prst="rect">
            <a:avLst/>
          </a:prstGeom>
          <a:noFill/>
        </p:spPr>
        <p:txBody>
          <a:bodyPr lIns="68415" tIns="34208" rIns="68415" bIns="34208">
            <a:spAutoFit/>
          </a:bodyPr>
          <a:lstStyle/>
          <a:p>
            <a:pPr>
              <a:defRPr/>
            </a:pPr>
            <a:r>
              <a:rPr lang="ja-JP" altLang="en-US" sz="800" b="0" dirty="0">
                <a:latin typeface="+mn-ea"/>
                <a:ea typeface="+mn-ea"/>
              </a:rPr>
              <a:t>取得</a:t>
            </a:r>
            <a:r>
              <a:rPr lang="en-US" altLang="ja-JP" sz="800" b="0" dirty="0">
                <a:latin typeface="+mn-ea"/>
                <a:ea typeface="+mn-ea"/>
              </a:rPr>
              <a:t>NG</a:t>
            </a:r>
            <a:endParaRPr lang="ja-JP" altLang="en-US" sz="800" b="0" dirty="0">
              <a:latin typeface="+mn-ea"/>
              <a:ea typeface="+mn-ea"/>
            </a:endParaRPr>
          </a:p>
        </p:txBody>
      </p:sp>
      <p:sp>
        <p:nvSpPr>
          <p:cNvPr id="66" name="テキスト ボックス 65"/>
          <p:cNvSpPr txBox="1"/>
          <p:nvPr/>
        </p:nvSpPr>
        <p:spPr>
          <a:xfrm>
            <a:off x="2821687" y="4996194"/>
            <a:ext cx="947113" cy="192195"/>
          </a:xfrm>
          <a:prstGeom prst="rect">
            <a:avLst/>
          </a:prstGeom>
          <a:noFill/>
        </p:spPr>
        <p:txBody>
          <a:bodyPr lIns="68415" tIns="34208" rIns="68415" bIns="34208">
            <a:spAutoFit/>
          </a:bodyPr>
          <a:lstStyle/>
          <a:p>
            <a:pPr>
              <a:defRPr/>
            </a:pPr>
            <a:r>
              <a:rPr lang="ja-JP" altLang="en-US" sz="800" b="0" dirty="0">
                <a:latin typeface="+mn-ea"/>
                <a:ea typeface="+mn-ea"/>
              </a:rPr>
              <a:t>取得</a:t>
            </a:r>
            <a:r>
              <a:rPr lang="en-US" altLang="ja-JP" sz="800" b="0" dirty="0">
                <a:latin typeface="+mn-ea"/>
                <a:ea typeface="+mn-ea"/>
              </a:rPr>
              <a:t>OK</a:t>
            </a:r>
            <a:endParaRPr lang="ja-JP" altLang="en-US" sz="800" b="0" dirty="0">
              <a:latin typeface="+mn-ea"/>
              <a:ea typeface="+mn-ea"/>
            </a:endParaRPr>
          </a:p>
        </p:txBody>
      </p:sp>
      <p:sp>
        <p:nvSpPr>
          <p:cNvPr id="69" name="角丸四角形吹き出し 68"/>
          <p:cNvSpPr/>
          <p:nvPr/>
        </p:nvSpPr>
        <p:spPr bwMode="auto">
          <a:xfrm>
            <a:off x="2765180" y="4406552"/>
            <a:ext cx="1030646" cy="411616"/>
          </a:xfrm>
          <a:prstGeom prst="wedgeRoundRectCallout">
            <a:avLst>
              <a:gd name="adj1" fmla="val -16919"/>
              <a:gd name="adj2" fmla="val 91024"/>
              <a:gd name="adj3" fmla="val 16667"/>
            </a:avLst>
          </a:prstGeom>
          <a:pattFill prst="pct5">
            <a:fgClr>
              <a:srgbClr val="FF0000"/>
            </a:fgClr>
            <a:bgClr>
              <a:srgbClr val="FFFF99"/>
            </a:bgClr>
          </a:pattFill>
          <a:ln w="9525">
            <a:solidFill>
              <a:schemeClr val="tx1"/>
            </a:solidFill>
            <a:round/>
            <a:headEnd/>
            <a:tailEnd type="none" w="med" len="med"/>
          </a:ln>
          <a:effectLst/>
          <a:extLst/>
        </p:spPr>
        <p:txBody>
          <a:bodyPr lIns="40403" tIns="35014" rIns="40403" bIns="35014"/>
          <a:lstStyle/>
          <a:p>
            <a:pPr algn="l">
              <a:defRPr/>
            </a:pPr>
            <a:r>
              <a:rPr lang="ja-JP" altLang="en-US" sz="700" b="0" dirty="0">
                <a:latin typeface="ＭＳ ゴシック" panose="020B0609070205080204" pitchFamily="49" charset="-128"/>
                <a:ea typeface="ＭＳ ゴシック" panose="020B0609070205080204" pitchFamily="49" charset="-128"/>
              </a:rPr>
              <a:t>最終反映年月日</a:t>
            </a:r>
            <a:r>
              <a:rPr lang="ja-JP" altLang="en-US" sz="700" b="0" dirty="0">
                <a:latin typeface="+mn-ea"/>
                <a:ea typeface="+mn-ea"/>
              </a:rPr>
              <a:t>より未来日の</a:t>
            </a:r>
            <a:r>
              <a:rPr lang="en-US" altLang="ja-JP" sz="700" b="0" dirty="0">
                <a:latin typeface="+mn-ea"/>
                <a:ea typeface="+mn-ea"/>
              </a:rPr>
              <a:t>6/5</a:t>
            </a:r>
            <a:r>
              <a:rPr lang="ja-JP" altLang="en-US" sz="700" b="0" dirty="0">
                <a:latin typeface="+mn-ea"/>
                <a:ea typeface="+mn-ea"/>
              </a:rPr>
              <a:t>と</a:t>
            </a:r>
            <a:r>
              <a:rPr lang="en-US" altLang="ja-JP" sz="700" b="0" dirty="0">
                <a:latin typeface="+mn-ea"/>
                <a:ea typeface="+mn-ea"/>
              </a:rPr>
              <a:t>6/4</a:t>
            </a:r>
            <a:r>
              <a:rPr lang="ja-JP" altLang="en-US" sz="700" b="0" dirty="0">
                <a:latin typeface="+mn-ea"/>
                <a:ea typeface="+mn-ea"/>
              </a:rPr>
              <a:t>を取得する</a:t>
            </a:r>
          </a:p>
        </p:txBody>
      </p:sp>
      <p:sp>
        <p:nvSpPr>
          <p:cNvPr id="70" name="角丸四角形吹き出し 69"/>
          <p:cNvSpPr/>
          <p:nvPr/>
        </p:nvSpPr>
        <p:spPr bwMode="auto">
          <a:xfrm>
            <a:off x="2932245" y="5264936"/>
            <a:ext cx="891835" cy="324304"/>
          </a:xfrm>
          <a:prstGeom prst="wedgeRoundRectCallout">
            <a:avLst>
              <a:gd name="adj1" fmla="val 85607"/>
              <a:gd name="adj2" fmla="val -45267"/>
              <a:gd name="adj3" fmla="val 16667"/>
            </a:avLst>
          </a:prstGeom>
          <a:pattFill prst="pct5">
            <a:fgClr>
              <a:srgbClr val="FF0000"/>
            </a:fgClr>
            <a:bgClr>
              <a:srgbClr val="FFFF99"/>
            </a:bgClr>
          </a:pattFill>
          <a:ln w="9525">
            <a:solidFill>
              <a:schemeClr val="tx1"/>
            </a:solidFill>
            <a:round/>
            <a:headEnd/>
            <a:tailEnd type="none" w="med" len="med"/>
          </a:ln>
          <a:effectLst/>
          <a:extLst/>
        </p:spPr>
        <p:txBody>
          <a:bodyPr lIns="40403" tIns="35014" rIns="40403" bIns="35014"/>
          <a:lstStyle/>
          <a:p>
            <a:pPr algn="l">
              <a:defRPr/>
            </a:pPr>
            <a:r>
              <a:rPr lang="ja-JP" altLang="en-US" sz="700" b="0" dirty="0">
                <a:latin typeface="+mn-ea"/>
                <a:ea typeface="+mn-ea"/>
              </a:rPr>
              <a:t>日付の古いものから取込を行う</a:t>
            </a:r>
          </a:p>
        </p:txBody>
      </p:sp>
      <p:sp>
        <p:nvSpPr>
          <p:cNvPr id="71" name="角丸四角形吹き出し 70"/>
          <p:cNvSpPr/>
          <p:nvPr/>
        </p:nvSpPr>
        <p:spPr bwMode="auto">
          <a:xfrm>
            <a:off x="6602772" y="2460061"/>
            <a:ext cx="1030646" cy="552223"/>
          </a:xfrm>
          <a:prstGeom prst="wedgeRoundRectCallout">
            <a:avLst>
              <a:gd name="adj1" fmla="val -16919"/>
              <a:gd name="adj2" fmla="val 91024"/>
              <a:gd name="adj3" fmla="val 16667"/>
            </a:avLst>
          </a:prstGeom>
          <a:pattFill prst="pct5">
            <a:fgClr>
              <a:srgbClr val="FF0000"/>
            </a:fgClr>
            <a:bgClr>
              <a:srgbClr val="FFFF99"/>
            </a:bgClr>
          </a:pattFill>
          <a:ln w="9525">
            <a:solidFill>
              <a:schemeClr val="tx1"/>
            </a:solidFill>
            <a:round/>
            <a:headEnd/>
            <a:tailEnd type="none" w="med" len="med"/>
          </a:ln>
          <a:effectLst/>
          <a:extLst/>
        </p:spPr>
        <p:txBody>
          <a:bodyPr lIns="40403" tIns="35014" rIns="40403" bIns="35014"/>
          <a:lstStyle/>
          <a:p>
            <a:pPr algn="l">
              <a:defRPr/>
            </a:pPr>
            <a:r>
              <a:rPr lang="ja-JP" altLang="en-US" sz="700" b="0" dirty="0">
                <a:latin typeface="+mn-ea"/>
                <a:ea typeface="+mn-ea"/>
              </a:rPr>
              <a:t>ファイル取込が出来なかったため、</a:t>
            </a:r>
            <a:r>
              <a:rPr lang="ja-JP" altLang="en-US" sz="700" b="0" dirty="0">
                <a:latin typeface="ＭＳ ゴシック" panose="020B0609070205080204" pitchFamily="49" charset="-128"/>
                <a:ea typeface="ＭＳ ゴシック" panose="020B0609070205080204" pitchFamily="49" charset="-128"/>
              </a:rPr>
              <a:t>最終反映年月日</a:t>
            </a:r>
            <a:r>
              <a:rPr lang="ja-JP" altLang="en-US" sz="700" b="0" dirty="0">
                <a:latin typeface="+mn-ea"/>
                <a:ea typeface="+mn-ea"/>
              </a:rPr>
              <a:t>を更新しない</a:t>
            </a:r>
          </a:p>
        </p:txBody>
      </p:sp>
      <p:sp>
        <p:nvSpPr>
          <p:cNvPr id="72" name="角丸四角形吹き出し 71"/>
          <p:cNvSpPr/>
          <p:nvPr/>
        </p:nvSpPr>
        <p:spPr bwMode="auto">
          <a:xfrm>
            <a:off x="4106618" y="2894355"/>
            <a:ext cx="995022" cy="404813"/>
          </a:xfrm>
          <a:prstGeom prst="wedgeRoundRectCallout">
            <a:avLst>
              <a:gd name="adj1" fmla="val -35020"/>
              <a:gd name="adj2" fmla="val 65794"/>
              <a:gd name="adj3" fmla="val 16667"/>
            </a:avLst>
          </a:prstGeom>
          <a:pattFill prst="pct5">
            <a:fgClr>
              <a:srgbClr val="FF0000"/>
            </a:fgClr>
            <a:bgClr>
              <a:srgbClr val="FFFF99"/>
            </a:bgClr>
          </a:pattFill>
          <a:ln w="9525">
            <a:solidFill>
              <a:schemeClr val="tx1"/>
            </a:solidFill>
            <a:round/>
            <a:headEnd/>
            <a:tailEnd type="none" w="med" len="med"/>
          </a:ln>
          <a:effectLst/>
          <a:extLst/>
        </p:spPr>
        <p:txBody>
          <a:bodyPr lIns="40403" tIns="35014" rIns="40403" bIns="35014"/>
          <a:lstStyle/>
          <a:p>
            <a:pPr algn="l">
              <a:defRPr/>
            </a:pPr>
            <a:r>
              <a:rPr lang="ja-JP" altLang="en-US" sz="700" b="0" dirty="0">
                <a:latin typeface="+mn-ea"/>
                <a:ea typeface="+mn-ea"/>
              </a:rPr>
              <a:t>ファイル取得エラーを出力</a:t>
            </a:r>
          </a:p>
        </p:txBody>
      </p:sp>
      <p:sp>
        <p:nvSpPr>
          <p:cNvPr id="74" name="四角形吹き出し 73"/>
          <p:cNvSpPr/>
          <p:nvPr/>
        </p:nvSpPr>
        <p:spPr bwMode="auto">
          <a:xfrm>
            <a:off x="6610143" y="4604989"/>
            <a:ext cx="1128920" cy="752929"/>
          </a:xfrm>
          <a:prstGeom prst="wedgeRectCallout">
            <a:avLst>
              <a:gd name="adj1" fmla="val -77051"/>
              <a:gd name="adj2" fmla="val 22077"/>
            </a:avLst>
          </a:prstGeom>
          <a:solidFill>
            <a:schemeClr val="bg1"/>
          </a:solidFill>
          <a:ln w="9525">
            <a:solidFill>
              <a:schemeClr val="tx1"/>
            </a:solidFill>
            <a:round/>
            <a:headEnd/>
            <a:tailEnd type="none" w="med" len="med"/>
          </a:ln>
          <a:effectLst/>
          <a:extLst/>
        </p:spPr>
        <p:txBody>
          <a:bodyPr wrap="none" lIns="40403" tIns="35014" rIns="40403" bIns="35014" anchor="ctr"/>
          <a:lstStyle/>
          <a:p>
            <a:pPr algn="ctr">
              <a:defRPr/>
            </a:pPr>
            <a:endParaRPr lang="ja-JP" altLang="en-US" sz="800" b="0">
              <a:latin typeface="+mn-ea"/>
              <a:ea typeface="+mn-ea"/>
            </a:endParaRPr>
          </a:p>
        </p:txBody>
      </p:sp>
      <p:graphicFrame>
        <p:nvGraphicFramePr>
          <p:cNvPr id="75" name="表 74"/>
          <p:cNvGraphicFramePr>
            <a:graphicFrameLocks noGrp="1"/>
          </p:cNvGraphicFramePr>
          <p:nvPr>
            <p:extLst>
              <p:ext uri="{D42A27DB-BD31-4B8C-83A1-F6EECF244321}">
                <p14:modId xmlns:p14="http://schemas.microsoft.com/office/powerpoint/2010/main" val="3837540451"/>
              </p:ext>
            </p:extLst>
          </p:nvPr>
        </p:nvGraphicFramePr>
        <p:xfrm>
          <a:off x="6666650" y="4657150"/>
          <a:ext cx="1019591" cy="114526"/>
        </p:xfrm>
        <a:graphic>
          <a:graphicData uri="http://schemas.openxmlformats.org/drawingml/2006/table">
            <a:tbl>
              <a:tblPr firstRow="1" bandRow="1">
                <a:tableStyleId>{5940675A-B579-460E-94D1-54222C63F5DA}</a:tableStyleId>
              </a:tblPr>
              <a:tblGrid>
                <a:gridCol w="768197"/>
                <a:gridCol w="251394"/>
              </a:tblGrid>
              <a:tr h="114526">
                <a:tc>
                  <a:txBody>
                    <a:bodyPr/>
                    <a:lstStyle/>
                    <a:p>
                      <a:r>
                        <a:rPr lang="ja-JP" altLang="en-US" sz="700" dirty="0" smtClean="0">
                          <a:latin typeface="ＭＳ ゴシック" panose="020B0609070205080204" pitchFamily="49" charset="-128"/>
                          <a:ea typeface="ＭＳ ゴシック" panose="020B0609070205080204" pitchFamily="49" charset="-128"/>
                        </a:rPr>
                        <a:t>最終反映年月日</a:t>
                      </a:r>
                      <a:endParaRPr kumimoji="1" lang="ja-JP" altLang="en-US" sz="700" dirty="0">
                        <a:latin typeface="ＭＳ ゴシック" panose="020B0609070205080204" pitchFamily="49" charset="-128"/>
                        <a:ea typeface="ＭＳ ゴシック" panose="020B0609070205080204" pitchFamily="49" charset="-128"/>
                      </a:endParaRPr>
                    </a:p>
                  </a:txBody>
                  <a:tcPr marL="27873" marR="2787" marT="2570" marB="2570" anchor="ctr">
                    <a:solidFill>
                      <a:schemeClr val="bg1"/>
                    </a:solidFill>
                  </a:tcPr>
                </a:tc>
                <a:tc>
                  <a:txBody>
                    <a:bodyPr/>
                    <a:lstStyle/>
                    <a:p>
                      <a:r>
                        <a:rPr kumimoji="1" lang="en-US" altLang="ja-JP" sz="700" dirty="0" smtClean="0">
                          <a:latin typeface="ＭＳ ゴシック" panose="020B0609070205080204" pitchFamily="49" charset="-128"/>
                          <a:ea typeface="ＭＳ ゴシック" panose="020B0609070205080204" pitchFamily="49" charset="-128"/>
                        </a:rPr>
                        <a:t>6/3</a:t>
                      </a:r>
                      <a:endParaRPr kumimoji="1" lang="ja-JP" altLang="en-US" sz="700" dirty="0">
                        <a:latin typeface="ＭＳ ゴシック" panose="020B0609070205080204" pitchFamily="49" charset="-128"/>
                        <a:ea typeface="ＭＳ ゴシック" panose="020B0609070205080204" pitchFamily="49" charset="-128"/>
                      </a:endParaRPr>
                    </a:p>
                  </a:txBody>
                  <a:tcPr marL="27873" marR="2787" marT="2570" marB="2570" anchor="ctr">
                    <a:solidFill>
                      <a:schemeClr val="bg1"/>
                    </a:solidFill>
                  </a:tcPr>
                </a:tc>
              </a:tr>
            </a:tbl>
          </a:graphicData>
        </a:graphic>
      </p:graphicFrame>
      <p:graphicFrame>
        <p:nvGraphicFramePr>
          <p:cNvPr id="76" name="表 75"/>
          <p:cNvGraphicFramePr>
            <a:graphicFrameLocks noGrp="1"/>
          </p:cNvGraphicFramePr>
          <p:nvPr>
            <p:extLst>
              <p:ext uri="{D42A27DB-BD31-4B8C-83A1-F6EECF244321}">
                <p14:modId xmlns:p14="http://schemas.microsoft.com/office/powerpoint/2010/main" val="2908164255"/>
              </p:ext>
            </p:extLst>
          </p:nvPr>
        </p:nvGraphicFramePr>
        <p:xfrm>
          <a:off x="6666650" y="5192365"/>
          <a:ext cx="1019591" cy="114526"/>
        </p:xfrm>
        <a:graphic>
          <a:graphicData uri="http://schemas.openxmlformats.org/drawingml/2006/table">
            <a:tbl>
              <a:tblPr firstRow="1" bandRow="1">
                <a:tableStyleId>{5940675A-B579-460E-94D1-54222C63F5DA}</a:tableStyleId>
              </a:tblPr>
              <a:tblGrid>
                <a:gridCol w="768197"/>
                <a:gridCol w="251394"/>
              </a:tblGrid>
              <a:tr h="114526">
                <a:tc>
                  <a:txBody>
                    <a:bodyPr/>
                    <a:lstStyle/>
                    <a:p>
                      <a:r>
                        <a:rPr lang="ja-JP" altLang="en-US" sz="700" dirty="0" smtClean="0">
                          <a:latin typeface="ＭＳ ゴシック" panose="020B0609070205080204" pitchFamily="49" charset="-128"/>
                          <a:ea typeface="ＭＳ ゴシック" panose="020B0609070205080204" pitchFamily="49" charset="-128"/>
                        </a:rPr>
                        <a:t>最終反映年月日</a:t>
                      </a:r>
                      <a:endParaRPr kumimoji="1" lang="ja-JP" altLang="en-US" sz="700" dirty="0">
                        <a:latin typeface="ＭＳ ゴシック" panose="020B0609070205080204" pitchFamily="49" charset="-128"/>
                        <a:ea typeface="ＭＳ ゴシック" panose="020B0609070205080204" pitchFamily="49" charset="-128"/>
                      </a:endParaRPr>
                    </a:p>
                  </a:txBody>
                  <a:tcPr marL="27873" marR="2787" marT="2584" marB="2584" anchor="ctr">
                    <a:solidFill>
                      <a:schemeClr val="bg1"/>
                    </a:solidFill>
                  </a:tcPr>
                </a:tc>
                <a:tc>
                  <a:txBody>
                    <a:bodyPr/>
                    <a:lstStyle/>
                    <a:p>
                      <a:r>
                        <a:rPr kumimoji="1" lang="en-US" altLang="ja-JP" sz="700" b="1" dirty="0" smtClean="0">
                          <a:solidFill>
                            <a:srgbClr val="FF0000"/>
                          </a:solidFill>
                          <a:latin typeface="ＭＳ ゴシック" panose="020B0609070205080204" pitchFamily="49" charset="-128"/>
                          <a:ea typeface="ＭＳ ゴシック" panose="020B0609070205080204" pitchFamily="49" charset="-128"/>
                        </a:rPr>
                        <a:t>6/5</a:t>
                      </a:r>
                      <a:endParaRPr kumimoji="1" lang="ja-JP" altLang="en-US" sz="700" b="1" dirty="0">
                        <a:solidFill>
                          <a:srgbClr val="FF0000"/>
                        </a:solidFill>
                        <a:latin typeface="ＭＳ ゴシック" panose="020B0609070205080204" pitchFamily="49" charset="-128"/>
                        <a:ea typeface="ＭＳ ゴシック" panose="020B0609070205080204" pitchFamily="49" charset="-128"/>
                      </a:endParaRPr>
                    </a:p>
                  </a:txBody>
                  <a:tcPr marL="27873" marR="2787" marT="2584" marB="2584" anchor="ctr">
                    <a:solidFill>
                      <a:schemeClr val="bg1"/>
                    </a:solidFill>
                  </a:tcPr>
                </a:tc>
              </a:tr>
            </a:tbl>
          </a:graphicData>
        </a:graphic>
      </p:graphicFrame>
      <p:sp>
        <p:nvSpPr>
          <p:cNvPr id="77" name="下矢印 76"/>
          <p:cNvSpPr/>
          <p:nvPr/>
        </p:nvSpPr>
        <p:spPr bwMode="auto">
          <a:xfrm>
            <a:off x="6869339" y="4804560"/>
            <a:ext cx="374669" cy="62366"/>
          </a:xfrm>
          <a:prstGeom prst="downArrow">
            <a:avLst/>
          </a:prstGeom>
          <a:noFill/>
          <a:ln w="9525">
            <a:solidFill>
              <a:schemeClr val="tx1"/>
            </a:solidFill>
            <a:round/>
            <a:headEn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40403" tIns="35014" rIns="40403" bIns="35014" anchor="ctr"/>
          <a:lstStyle/>
          <a:p>
            <a:pPr algn="ctr">
              <a:defRPr/>
            </a:pPr>
            <a:endParaRPr lang="ja-JP" altLang="en-US" sz="800" b="0">
              <a:latin typeface="+mn-ea"/>
              <a:ea typeface="+mn-ea"/>
            </a:endParaRPr>
          </a:p>
        </p:txBody>
      </p:sp>
      <p:sp>
        <p:nvSpPr>
          <p:cNvPr id="78" name="角丸四角形吹き出し 77"/>
          <p:cNvSpPr/>
          <p:nvPr/>
        </p:nvSpPr>
        <p:spPr bwMode="auto">
          <a:xfrm>
            <a:off x="7962636" y="4772810"/>
            <a:ext cx="1030647" cy="366259"/>
          </a:xfrm>
          <a:prstGeom prst="wedgeRoundRectCallout">
            <a:avLst>
              <a:gd name="adj1" fmla="val -73313"/>
              <a:gd name="adj2" fmla="val 16720"/>
              <a:gd name="adj3" fmla="val 16667"/>
            </a:avLst>
          </a:prstGeom>
          <a:pattFill prst="pct5">
            <a:fgClr>
              <a:srgbClr val="FF0000"/>
            </a:fgClr>
            <a:bgClr>
              <a:srgbClr val="FFFF99"/>
            </a:bgClr>
          </a:pattFill>
          <a:ln w="9525">
            <a:solidFill>
              <a:schemeClr val="tx1"/>
            </a:solidFill>
            <a:round/>
            <a:headEnd/>
            <a:tailEnd type="none" w="med" len="med"/>
          </a:ln>
          <a:effectLst/>
          <a:extLst/>
        </p:spPr>
        <p:txBody>
          <a:bodyPr lIns="40403" tIns="35014" rIns="40403" bIns="35014"/>
          <a:lstStyle/>
          <a:p>
            <a:pPr algn="l">
              <a:defRPr/>
            </a:pPr>
            <a:r>
              <a:rPr lang="ja-JP" altLang="en-US" sz="700" b="0" dirty="0">
                <a:latin typeface="ＭＳ ゴシック" panose="020B0609070205080204" pitchFamily="49" charset="-128"/>
                <a:ea typeface="ＭＳ ゴシック" panose="020B0609070205080204" pitchFamily="49" charset="-128"/>
              </a:rPr>
              <a:t>最終反映年月日</a:t>
            </a:r>
            <a:r>
              <a:rPr lang="ja-JP" altLang="en-US" sz="700" b="0" dirty="0">
                <a:latin typeface="+mn-ea"/>
                <a:ea typeface="+mn-ea"/>
              </a:rPr>
              <a:t>を更新する</a:t>
            </a:r>
          </a:p>
        </p:txBody>
      </p:sp>
      <p:graphicFrame>
        <p:nvGraphicFramePr>
          <p:cNvPr id="79" name="表 78"/>
          <p:cNvGraphicFramePr>
            <a:graphicFrameLocks noGrp="1"/>
          </p:cNvGraphicFramePr>
          <p:nvPr>
            <p:extLst>
              <p:ext uri="{D42A27DB-BD31-4B8C-83A1-F6EECF244321}">
                <p14:modId xmlns:p14="http://schemas.microsoft.com/office/powerpoint/2010/main" val="1838415568"/>
              </p:ext>
            </p:extLst>
          </p:nvPr>
        </p:nvGraphicFramePr>
        <p:xfrm>
          <a:off x="6667878" y="4929293"/>
          <a:ext cx="1019591" cy="114526"/>
        </p:xfrm>
        <a:graphic>
          <a:graphicData uri="http://schemas.openxmlformats.org/drawingml/2006/table">
            <a:tbl>
              <a:tblPr firstRow="1" bandRow="1">
                <a:tableStyleId>{5940675A-B579-460E-94D1-54222C63F5DA}</a:tableStyleId>
              </a:tblPr>
              <a:tblGrid>
                <a:gridCol w="768197"/>
                <a:gridCol w="251394"/>
              </a:tblGrid>
              <a:tr h="114526">
                <a:tc>
                  <a:txBody>
                    <a:bodyPr/>
                    <a:lstStyle/>
                    <a:p>
                      <a:r>
                        <a:rPr lang="ja-JP" altLang="en-US" sz="700" dirty="0" smtClean="0">
                          <a:latin typeface="ＭＳ ゴシック" panose="020B0609070205080204" pitchFamily="49" charset="-128"/>
                          <a:ea typeface="ＭＳ ゴシック" panose="020B0609070205080204" pitchFamily="49" charset="-128"/>
                        </a:rPr>
                        <a:t>最終反映年月日</a:t>
                      </a:r>
                      <a:endParaRPr kumimoji="1" lang="ja-JP" altLang="en-US" sz="700" dirty="0">
                        <a:latin typeface="ＭＳ ゴシック" panose="020B0609070205080204" pitchFamily="49" charset="-128"/>
                        <a:ea typeface="ＭＳ ゴシック" panose="020B0609070205080204" pitchFamily="49" charset="-128"/>
                      </a:endParaRPr>
                    </a:p>
                  </a:txBody>
                  <a:tcPr marL="27873" marR="2787" marT="2570" marB="2570" anchor="ctr">
                    <a:solidFill>
                      <a:schemeClr val="bg1"/>
                    </a:solidFill>
                  </a:tcPr>
                </a:tc>
                <a:tc>
                  <a:txBody>
                    <a:bodyPr/>
                    <a:lstStyle/>
                    <a:p>
                      <a:r>
                        <a:rPr kumimoji="1" lang="en-US" altLang="ja-JP" sz="700" b="1" dirty="0" smtClean="0">
                          <a:solidFill>
                            <a:srgbClr val="FF0000"/>
                          </a:solidFill>
                          <a:latin typeface="ＭＳ ゴシック" panose="020B0609070205080204" pitchFamily="49" charset="-128"/>
                          <a:ea typeface="ＭＳ ゴシック" panose="020B0609070205080204" pitchFamily="49" charset="-128"/>
                        </a:rPr>
                        <a:t>6/4</a:t>
                      </a:r>
                      <a:endParaRPr kumimoji="1" lang="ja-JP" altLang="en-US" sz="700" b="1" dirty="0">
                        <a:solidFill>
                          <a:srgbClr val="FF0000"/>
                        </a:solidFill>
                        <a:latin typeface="ＭＳ ゴシック" panose="020B0609070205080204" pitchFamily="49" charset="-128"/>
                        <a:ea typeface="ＭＳ ゴシック" panose="020B0609070205080204" pitchFamily="49" charset="-128"/>
                      </a:endParaRPr>
                    </a:p>
                  </a:txBody>
                  <a:tcPr marL="27873" marR="2787" marT="2570" marB="2570" anchor="ctr">
                    <a:solidFill>
                      <a:schemeClr val="bg1"/>
                    </a:solidFill>
                  </a:tcPr>
                </a:tc>
              </a:tr>
            </a:tbl>
          </a:graphicData>
        </a:graphic>
      </p:graphicFrame>
      <p:sp>
        <p:nvSpPr>
          <p:cNvPr id="80" name="下矢印 79"/>
          <p:cNvSpPr/>
          <p:nvPr/>
        </p:nvSpPr>
        <p:spPr bwMode="auto">
          <a:xfrm>
            <a:off x="6870568" y="5076703"/>
            <a:ext cx="374669" cy="62366"/>
          </a:xfrm>
          <a:prstGeom prst="downArrow">
            <a:avLst/>
          </a:prstGeom>
          <a:noFill/>
          <a:ln w="9525">
            <a:solidFill>
              <a:schemeClr val="tx1"/>
            </a:solidFill>
            <a:round/>
            <a:headEn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40403" tIns="35014" rIns="40403" bIns="35014" anchor="ctr"/>
          <a:lstStyle/>
          <a:p>
            <a:pPr algn="ctr">
              <a:defRPr/>
            </a:pPr>
            <a:endParaRPr lang="ja-JP" altLang="en-US" sz="800" b="0">
              <a:latin typeface="+mn-ea"/>
              <a:ea typeface="+mn-ea"/>
            </a:endParaRPr>
          </a:p>
        </p:txBody>
      </p:sp>
      <p:sp>
        <p:nvSpPr>
          <p:cNvPr id="85" name="Text Box 4"/>
          <p:cNvSpPr txBox="1">
            <a:spLocks noChangeArrowheads="1"/>
          </p:cNvSpPr>
          <p:nvPr/>
        </p:nvSpPr>
        <p:spPr bwMode="auto">
          <a:xfrm>
            <a:off x="152400" y="620688"/>
            <a:ext cx="8502650" cy="577081"/>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54000" rIns="54000">
            <a:spAutoFit/>
          </a:bodyPr>
          <a:lstStyle>
            <a:lvl1pPr marL="800100" indent="-800100" algn="l" defTabSz="762000">
              <a:defRPr kumimoji="1" sz="2400">
                <a:solidFill>
                  <a:schemeClr val="tx1"/>
                </a:solidFill>
                <a:latin typeface="Times New Roman" pitchFamily="18" charset="0"/>
                <a:ea typeface="ＭＳ Ｐゴシック" pitchFamily="50" charset="-128"/>
              </a:defRPr>
            </a:lvl1pPr>
            <a:lvl2pPr marL="979488" indent="33338" algn="l" defTabSz="762000">
              <a:defRPr kumimoji="1" sz="2400">
                <a:solidFill>
                  <a:schemeClr val="tx1"/>
                </a:solidFill>
                <a:latin typeface="Times New Roman" pitchFamily="18" charset="0"/>
                <a:ea typeface="ＭＳ Ｐゴシック" pitchFamily="50" charset="-128"/>
              </a:defRPr>
            </a:lvl2pPr>
            <a:lvl3pPr marL="1192213" algn="l" defTabSz="762000">
              <a:defRPr kumimoji="1" sz="2400">
                <a:solidFill>
                  <a:schemeClr val="tx1"/>
                </a:solidFill>
                <a:latin typeface="Times New Roman" pitchFamily="18" charset="0"/>
                <a:ea typeface="ＭＳ Ｐゴシック" pitchFamily="50" charset="-128"/>
              </a:defRPr>
            </a:lvl3pPr>
            <a:lvl4pPr marL="1714500" algn="l" defTabSz="762000">
              <a:defRPr kumimoji="1" sz="2400">
                <a:solidFill>
                  <a:schemeClr val="tx1"/>
                </a:solidFill>
                <a:latin typeface="Times New Roman" pitchFamily="18" charset="0"/>
                <a:ea typeface="ＭＳ Ｐゴシック" pitchFamily="50" charset="-128"/>
              </a:defRPr>
            </a:lvl4pPr>
            <a:lvl5pPr marL="2286000" algn="l" defTabSz="762000">
              <a:defRPr kumimoji="1" sz="2400">
                <a:solidFill>
                  <a:schemeClr val="tx1"/>
                </a:solidFill>
                <a:latin typeface="Times New Roman" pitchFamily="18" charset="0"/>
                <a:ea typeface="ＭＳ Ｐゴシック" pitchFamily="50" charset="-128"/>
              </a:defRPr>
            </a:lvl5pPr>
            <a:lvl6pPr marL="2743200" defTabSz="762000" fontAlgn="base">
              <a:spcBef>
                <a:spcPct val="0"/>
              </a:spcBef>
              <a:spcAft>
                <a:spcPct val="0"/>
              </a:spcAft>
              <a:defRPr kumimoji="1" sz="2400">
                <a:solidFill>
                  <a:schemeClr val="tx1"/>
                </a:solidFill>
                <a:latin typeface="Times New Roman" pitchFamily="18" charset="0"/>
                <a:ea typeface="ＭＳ Ｐゴシック" pitchFamily="50" charset="-128"/>
              </a:defRPr>
            </a:lvl6pPr>
            <a:lvl7pPr marL="3200400" defTabSz="762000" fontAlgn="base">
              <a:spcBef>
                <a:spcPct val="0"/>
              </a:spcBef>
              <a:spcAft>
                <a:spcPct val="0"/>
              </a:spcAft>
              <a:defRPr kumimoji="1" sz="2400">
                <a:solidFill>
                  <a:schemeClr val="tx1"/>
                </a:solidFill>
                <a:latin typeface="Times New Roman" pitchFamily="18" charset="0"/>
                <a:ea typeface="ＭＳ Ｐゴシック" pitchFamily="50" charset="-128"/>
              </a:defRPr>
            </a:lvl7pPr>
            <a:lvl8pPr marL="3657600" defTabSz="762000" fontAlgn="base">
              <a:spcBef>
                <a:spcPct val="0"/>
              </a:spcBef>
              <a:spcAft>
                <a:spcPct val="0"/>
              </a:spcAft>
              <a:defRPr kumimoji="1" sz="2400">
                <a:solidFill>
                  <a:schemeClr val="tx1"/>
                </a:solidFill>
                <a:latin typeface="Times New Roman" pitchFamily="18" charset="0"/>
                <a:ea typeface="ＭＳ Ｐゴシック" pitchFamily="50" charset="-128"/>
              </a:defRPr>
            </a:lvl8pPr>
            <a:lvl9pPr marL="4114800" defTabSz="762000" fontAlgn="base">
              <a:spcBef>
                <a:spcPct val="0"/>
              </a:spcBef>
              <a:spcAft>
                <a:spcPct val="0"/>
              </a:spcAft>
              <a:defRPr kumimoji="1" sz="2400">
                <a:solidFill>
                  <a:schemeClr val="tx1"/>
                </a:solidFill>
                <a:latin typeface="Times New Roman" pitchFamily="18" charset="0"/>
                <a:ea typeface="ＭＳ Ｐゴシック" pitchFamily="50" charset="-128"/>
              </a:defRPr>
            </a:lvl9pPr>
          </a:lstStyle>
          <a:p>
            <a:pPr>
              <a:defRPr/>
            </a:pPr>
            <a:r>
              <a:rPr lang="en-US" altLang="ja-JP" sz="1050" b="0" dirty="0" smtClean="0">
                <a:latin typeface="ＭＳ ゴシック" pitchFamily="49" charset="-128"/>
                <a:ea typeface="ＭＳ ゴシック" pitchFamily="49" charset="-128"/>
              </a:rPr>
              <a:t>NW</a:t>
            </a:r>
            <a:r>
              <a:rPr lang="ja-JP" altLang="en-US" sz="1050" b="0" dirty="0">
                <a:latin typeface="ＭＳ ゴシック" pitchFamily="49" charset="-128"/>
                <a:ea typeface="ＭＳ ゴシック" pitchFamily="49" charset="-128"/>
              </a:rPr>
              <a:t>エラー等によるファイル取得失敗のイメージを以下に示す。	</a:t>
            </a:r>
          </a:p>
          <a:p>
            <a:pPr>
              <a:defRPr/>
            </a:pPr>
            <a:r>
              <a:rPr lang="ja-JP" altLang="en-US" sz="1050" b="0" dirty="0" smtClean="0">
                <a:latin typeface="ＭＳ ゴシック" pitchFamily="49" charset="-128"/>
                <a:ea typeface="ＭＳ ゴシック" pitchFamily="49" charset="-128"/>
              </a:rPr>
              <a:t>　･本システムではファイル</a:t>
            </a:r>
            <a:r>
              <a:rPr lang="ja-JP" altLang="en-US" sz="1050" b="0" dirty="0">
                <a:latin typeface="ＭＳ ゴシック" pitchFamily="49" charset="-128"/>
                <a:ea typeface="ＭＳ ゴシック" pitchFamily="49" charset="-128"/>
              </a:rPr>
              <a:t>取得エラー</a:t>
            </a:r>
            <a:r>
              <a:rPr lang="ja-JP" altLang="en-US" sz="1050" b="0" dirty="0" smtClean="0">
                <a:latin typeface="ＭＳ ゴシック" pitchFamily="49" charset="-128"/>
                <a:ea typeface="ＭＳ ゴシック" pitchFamily="49" charset="-128"/>
              </a:rPr>
              <a:t>発生時、最終</a:t>
            </a:r>
            <a:r>
              <a:rPr lang="ja-JP" altLang="en-US" sz="1050" b="0" dirty="0">
                <a:latin typeface="ＭＳ ゴシック" pitchFamily="49" charset="-128"/>
                <a:ea typeface="ＭＳ ゴシック" pitchFamily="49" charset="-128"/>
              </a:rPr>
              <a:t>反映年月日を更新しない。</a:t>
            </a:r>
          </a:p>
          <a:p>
            <a:pPr>
              <a:defRPr/>
            </a:pPr>
            <a:r>
              <a:rPr lang="ja-JP" altLang="en-US" sz="1050" b="0" dirty="0" smtClean="0">
                <a:latin typeface="ＭＳ ゴシック" pitchFamily="49" charset="-128"/>
                <a:ea typeface="ＭＳ ゴシック" pitchFamily="49" charset="-128"/>
              </a:rPr>
              <a:t>　･本システムでは翌日</a:t>
            </a:r>
            <a:r>
              <a:rPr lang="ja-JP" altLang="en-US" sz="1050" b="0" dirty="0">
                <a:latin typeface="ＭＳ ゴシック" pitchFamily="49" charset="-128"/>
                <a:ea typeface="ＭＳ ゴシック" pitchFamily="49" charset="-128"/>
              </a:rPr>
              <a:t>のファイル取込時に複数ファイルを取得し、日付の古いものから取込を行う</a:t>
            </a:r>
            <a:r>
              <a:rPr lang="ja-JP" altLang="en-US" sz="1050" b="0" dirty="0" smtClean="0">
                <a:latin typeface="ＭＳ ゴシック" pitchFamily="49" charset="-128"/>
                <a:ea typeface="ＭＳ ゴシック" pitchFamily="49" charset="-128"/>
              </a:rPr>
              <a:t>。</a:t>
            </a:r>
            <a:endParaRPr lang="en-US" altLang="ja-JP" sz="1050" b="0" dirty="0" smtClean="0">
              <a:latin typeface="ＭＳ ゴシック" pitchFamily="49" charset="-128"/>
              <a:ea typeface="ＭＳ ゴシック" pitchFamily="49" charset="-128"/>
            </a:endParaRPr>
          </a:p>
        </p:txBody>
      </p:sp>
      <p:grpSp>
        <p:nvGrpSpPr>
          <p:cNvPr id="86" name="グループ化 85"/>
          <p:cNvGrpSpPr/>
          <p:nvPr/>
        </p:nvGrpSpPr>
        <p:grpSpPr>
          <a:xfrm>
            <a:off x="7668344" y="1196752"/>
            <a:ext cx="1163964" cy="792088"/>
            <a:chOff x="7809083" y="5877272"/>
            <a:chExt cx="1163964" cy="792088"/>
          </a:xfrm>
        </p:grpSpPr>
        <p:sp>
          <p:nvSpPr>
            <p:cNvPr id="87" name="正方形/長方形 1"/>
            <p:cNvSpPr>
              <a:spLocks noChangeArrowheads="1"/>
            </p:cNvSpPr>
            <p:nvPr/>
          </p:nvSpPr>
          <p:spPr bwMode="auto">
            <a:xfrm>
              <a:off x="7809083" y="5877272"/>
              <a:ext cx="1163964" cy="792088"/>
            </a:xfrm>
            <a:prstGeom prst="rect">
              <a:avLst/>
            </a:prstGeom>
            <a:solidFill>
              <a:schemeClr val="bg1"/>
            </a:solidFill>
            <a:ln w="9525" algn="ctr">
              <a:solidFill>
                <a:schemeClr val="tx1"/>
              </a:solidFill>
              <a:round/>
              <a:headEnd type="triangle" w="sm" len="sm"/>
              <a:tailEnd type="none" w="sm" len="sm"/>
            </a:ln>
          </p:spPr>
          <p:txBody>
            <a:bodyPr lIns="67338" tIns="35016" rIns="67338" bIns="35016"/>
            <a:lstStyle>
              <a:lvl1pPr defTabSz="868363" eaLnBrk="0" hangingPunct="0">
                <a:defRPr kumimoji="1" sz="1300">
                  <a:solidFill>
                    <a:schemeClr val="tx1"/>
                  </a:solidFill>
                  <a:latin typeface="Times New Roman" pitchFamily="18" charset="0"/>
                  <a:ea typeface="ＭＳ Ｐゴシック" charset="-128"/>
                </a:defRPr>
              </a:lvl1pPr>
              <a:lvl2pPr marL="742950" indent="-285750" defTabSz="868363" eaLnBrk="0" hangingPunct="0">
                <a:defRPr kumimoji="1" sz="1300">
                  <a:solidFill>
                    <a:schemeClr val="tx1"/>
                  </a:solidFill>
                  <a:latin typeface="Times New Roman" pitchFamily="18" charset="0"/>
                  <a:ea typeface="ＭＳ Ｐゴシック" charset="-128"/>
                </a:defRPr>
              </a:lvl2pPr>
              <a:lvl3pPr marL="1143000" indent="-228600" defTabSz="868363" eaLnBrk="0" hangingPunct="0">
                <a:defRPr kumimoji="1" sz="1300">
                  <a:solidFill>
                    <a:schemeClr val="tx1"/>
                  </a:solidFill>
                  <a:latin typeface="Times New Roman" pitchFamily="18" charset="0"/>
                  <a:ea typeface="ＭＳ Ｐゴシック" charset="-128"/>
                </a:defRPr>
              </a:lvl3pPr>
              <a:lvl4pPr marL="1600200" indent="-228600" defTabSz="868363" eaLnBrk="0" hangingPunct="0">
                <a:defRPr kumimoji="1" sz="1300">
                  <a:solidFill>
                    <a:schemeClr val="tx1"/>
                  </a:solidFill>
                  <a:latin typeface="Times New Roman" pitchFamily="18" charset="0"/>
                  <a:ea typeface="ＭＳ Ｐゴシック" charset="-128"/>
                </a:defRPr>
              </a:lvl4pPr>
              <a:lvl5pPr marL="2057400" indent="-228600" defTabSz="868363" eaLnBrk="0" hangingPunct="0">
                <a:defRPr kumimoji="1" sz="1300">
                  <a:solidFill>
                    <a:schemeClr val="tx1"/>
                  </a:solidFill>
                  <a:latin typeface="Times New Roman" pitchFamily="18" charset="0"/>
                  <a:ea typeface="ＭＳ Ｐゴシック" charset="-128"/>
                </a:defRPr>
              </a:lvl5pPr>
              <a:lvl6pPr marL="2514600" indent="-228600" defTabSz="868363" eaLnBrk="0" fontAlgn="base" hangingPunct="0">
                <a:spcBef>
                  <a:spcPct val="0"/>
                </a:spcBef>
                <a:spcAft>
                  <a:spcPct val="0"/>
                </a:spcAft>
                <a:defRPr kumimoji="1" sz="1300">
                  <a:solidFill>
                    <a:schemeClr val="tx1"/>
                  </a:solidFill>
                  <a:latin typeface="Times New Roman" pitchFamily="18" charset="0"/>
                  <a:ea typeface="ＭＳ Ｐゴシック" charset="-128"/>
                </a:defRPr>
              </a:lvl6pPr>
              <a:lvl7pPr marL="2971800" indent="-228600" defTabSz="868363" eaLnBrk="0" fontAlgn="base" hangingPunct="0">
                <a:spcBef>
                  <a:spcPct val="0"/>
                </a:spcBef>
                <a:spcAft>
                  <a:spcPct val="0"/>
                </a:spcAft>
                <a:defRPr kumimoji="1" sz="1300">
                  <a:solidFill>
                    <a:schemeClr val="tx1"/>
                  </a:solidFill>
                  <a:latin typeface="Times New Roman" pitchFamily="18" charset="0"/>
                  <a:ea typeface="ＭＳ Ｐゴシック" charset="-128"/>
                </a:defRPr>
              </a:lvl7pPr>
              <a:lvl8pPr marL="3429000" indent="-228600" defTabSz="868363" eaLnBrk="0" fontAlgn="base" hangingPunct="0">
                <a:spcBef>
                  <a:spcPct val="0"/>
                </a:spcBef>
                <a:spcAft>
                  <a:spcPct val="0"/>
                </a:spcAft>
                <a:defRPr kumimoji="1" sz="1300">
                  <a:solidFill>
                    <a:schemeClr val="tx1"/>
                  </a:solidFill>
                  <a:latin typeface="Times New Roman" pitchFamily="18" charset="0"/>
                  <a:ea typeface="ＭＳ Ｐゴシック" charset="-128"/>
                </a:defRPr>
              </a:lvl8pPr>
              <a:lvl9pPr marL="3886200" indent="-228600" defTabSz="868363" eaLnBrk="0" fontAlgn="base" hangingPunct="0">
                <a:spcBef>
                  <a:spcPct val="0"/>
                </a:spcBef>
                <a:spcAft>
                  <a:spcPct val="0"/>
                </a:spcAft>
                <a:defRPr kumimoji="1" sz="1300">
                  <a:solidFill>
                    <a:schemeClr val="tx1"/>
                  </a:solidFill>
                  <a:latin typeface="Times New Roman" pitchFamily="18" charset="0"/>
                  <a:ea typeface="ＭＳ Ｐゴシック" charset="-128"/>
                </a:defRPr>
              </a:lvl9pPr>
            </a:lstStyle>
            <a:p>
              <a:pPr algn="l" eaLnBrk="1" hangingPunct="1"/>
              <a:r>
                <a:rPr lang="en-US" altLang="ja-JP" sz="600" b="0" dirty="0">
                  <a:latin typeface="ＭＳ ゴシック" pitchFamily="49" charset="-128"/>
                  <a:ea typeface="ＭＳ ゴシック" pitchFamily="49" charset="-128"/>
                </a:rPr>
                <a:t>【</a:t>
              </a:r>
              <a:r>
                <a:rPr lang="ja-JP" altLang="en-US" sz="600" b="0" dirty="0">
                  <a:latin typeface="ＭＳ ゴシック" pitchFamily="49" charset="-128"/>
                  <a:ea typeface="ＭＳ ゴシック" pitchFamily="49" charset="-128"/>
                </a:rPr>
                <a:t>凡例</a:t>
              </a:r>
              <a:r>
                <a:rPr lang="en-US" altLang="ja-JP" sz="600" b="0" dirty="0">
                  <a:latin typeface="ＭＳ ゴシック" pitchFamily="49" charset="-128"/>
                  <a:ea typeface="ＭＳ ゴシック" pitchFamily="49" charset="-128"/>
                </a:rPr>
                <a:t>】</a:t>
              </a:r>
            </a:p>
            <a:p>
              <a:pPr algn="l" eaLnBrk="1" hangingPunct="1"/>
              <a:endParaRPr lang="en-US" altLang="ja-JP" sz="600" b="0" dirty="0">
                <a:latin typeface="ＭＳ ゴシック" pitchFamily="49" charset="-128"/>
                <a:ea typeface="ＭＳ ゴシック" pitchFamily="49" charset="-128"/>
              </a:endParaRPr>
            </a:p>
            <a:p>
              <a:pPr algn="l" eaLnBrk="1" hangingPunct="1"/>
              <a:r>
                <a:rPr lang="ja-JP" altLang="en-US" sz="600" b="0" dirty="0">
                  <a:latin typeface="ＭＳ ゴシック" pitchFamily="49" charset="-128"/>
                  <a:ea typeface="ＭＳ ゴシック" pitchFamily="49" charset="-128"/>
                </a:rPr>
                <a:t>　　　　　　：システム</a:t>
              </a:r>
              <a:r>
                <a:rPr lang="ja-JP" altLang="en-US" sz="600" b="0" dirty="0" smtClean="0">
                  <a:latin typeface="ＭＳ ゴシック" pitchFamily="49" charset="-128"/>
                  <a:ea typeface="ＭＳ ゴシック" pitchFamily="49" charset="-128"/>
                </a:rPr>
                <a:t>挙動</a:t>
              </a:r>
              <a:endParaRPr lang="en-US" altLang="ja-JP" sz="600" b="0" dirty="0">
                <a:latin typeface="ＭＳ ゴシック" pitchFamily="49" charset="-128"/>
                <a:ea typeface="ＭＳ ゴシック" pitchFamily="49" charset="-128"/>
              </a:endParaRPr>
            </a:p>
            <a:p>
              <a:pPr algn="l" eaLnBrk="1" hangingPunct="1"/>
              <a:r>
                <a:rPr lang="ja-JP" altLang="en-US" sz="600" b="0" dirty="0">
                  <a:latin typeface="ＭＳ ゴシック" pitchFamily="49" charset="-128"/>
                  <a:ea typeface="ＭＳ ゴシック" pitchFamily="49" charset="-128"/>
                </a:rPr>
                <a:t>　　　　　　：運用対処</a:t>
              </a:r>
              <a:r>
                <a:rPr lang="ja-JP" altLang="en-US" sz="600" b="0" dirty="0" smtClean="0">
                  <a:latin typeface="ＭＳ ゴシック" pitchFamily="49" charset="-128"/>
                  <a:ea typeface="ＭＳ ゴシック" pitchFamily="49" charset="-128"/>
                </a:rPr>
                <a:t>内容</a:t>
              </a:r>
              <a:endParaRPr lang="en-US" altLang="ja-JP" sz="600" b="0" dirty="0">
                <a:latin typeface="ＭＳ ゴシック" pitchFamily="49" charset="-128"/>
                <a:ea typeface="ＭＳ ゴシック" pitchFamily="49" charset="-128"/>
              </a:endParaRPr>
            </a:p>
            <a:p>
              <a:pPr algn="l" eaLnBrk="1" hangingPunct="1"/>
              <a:r>
                <a:rPr lang="ja-JP" altLang="en-US" sz="600" b="0" dirty="0">
                  <a:latin typeface="ＭＳ ゴシック" pitchFamily="49" charset="-128"/>
                  <a:ea typeface="ＭＳ ゴシック" pitchFamily="49" charset="-128"/>
                </a:rPr>
                <a:t>　　　　　　</a:t>
              </a:r>
              <a:endParaRPr lang="en-US" altLang="ja-JP" sz="600" b="0" dirty="0" smtClean="0">
                <a:latin typeface="ＭＳ ゴシック" pitchFamily="49" charset="-128"/>
                <a:ea typeface="ＭＳ ゴシック" pitchFamily="49" charset="-128"/>
              </a:endParaRPr>
            </a:p>
            <a:p>
              <a:pPr algn="l" eaLnBrk="1" hangingPunct="1"/>
              <a:r>
                <a:rPr lang="ja-JP" altLang="en-US" sz="600" b="0" dirty="0">
                  <a:latin typeface="ＭＳ ゴシック" pitchFamily="49" charset="-128"/>
                  <a:ea typeface="ＭＳ ゴシック" pitchFamily="49" charset="-128"/>
                </a:rPr>
                <a:t>　</a:t>
              </a:r>
              <a:r>
                <a:rPr lang="ja-JP" altLang="en-US" sz="600" b="0" dirty="0" smtClean="0">
                  <a:latin typeface="ＭＳ ゴシック" pitchFamily="49" charset="-128"/>
                  <a:ea typeface="ＭＳ ゴシック" pitchFamily="49" charset="-128"/>
                </a:rPr>
                <a:t>　　　　　：</a:t>
              </a:r>
              <a:r>
                <a:rPr lang="ja-JP" altLang="en-US" sz="600" b="0" dirty="0">
                  <a:latin typeface="ＭＳ ゴシック" pitchFamily="49" charset="-128"/>
                  <a:ea typeface="ＭＳ ゴシック" pitchFamily="49" charset="-128"/>
                </a:rPr>
                <a:t>圧縮ファイル</a:t>
              </a:r>
              <a:endParaRPr lang="en-US" altLang="ja-JP" sz="600" b="0" dirty="0">
                <a:latin typeface="ＭＳ ゴシック" pitchFamily="49" charset="-128"/>
                <a:ea typeface="ＭＳ ゴシック" pitchFamily="49" charset="-128"/>
              </a:endParaRPr>
            </a:p>
            <a:p>
              <a:pPr algn="l" eaLnBrk="1" hangingPunct="1"/>
              <a:r>
                <a:rPr lang="ja-JP" altLang="en-US" sz="600" b="0" dirty="0">
                  <a:latin typeface="ＭＳ ゴシック" pitchFamily="49" charset="-128"/>
                  <a:ea typeface="ＭＳ ゴシック" pitchFamily="49" charset="-128"/>
                </a:rPr>
                <a:t>　　　　　　　と終端ファイ　</a:t>
              </a:r>
              <a:endParaRPr lang="en-US" altLang="ja-JP" sz="600" b="0" dirty="0">
                <a:latin typeface="ＭＳ ゴシック" pitchFamily="49" charset="-128"/>
                <a:ea typeface="ＭＳ ゴシック" pitchFamily="49" charset="-128"/>
              </a:endParaRPr>
            </a:p>
            <a:p>
              <a:pPr algn="l" eaLnBrk="1" hangingPunct="1"/>
              <a:r>
                <a:rPr lang="ja-JP" altLang="en-US" sz="600" b="0" dirty="0">
                  <a:latin typeface="ＭＳ ゴシック" pitchFamily="49" charset="-128"/>
                  <a:ea typeface="ＭＳ ゴシック" pitchFamily="49" charset="-128"/>
                </a:rPr>
                <a:t>　　　　　　　ルのセット</a:t>
              </a:r>
            </a:p>
          </p:txBody>
        </p:sp>
        <p:sp>
          <p:nvSpPr>
            <p:cNvPr id="88" name="角丸四角形吹き出し 87"/>
            <p:cNvSpPr/>
            <p:nvPr/>
          </p:nvSpPr>
          <p:spPr bwMode="auto">
            <a:xfrm>
              <a:off x="7938067" y="6099646"/>
              <a:ext cx="353344" cy="87879"/>
            </a:xfrm>
            <a:prstGeom prst="wedgeRoundRectCallout">
              <a:avLst>
                <a:gd name="adj1" fmla="val -20833"/>
                <a:gd name="adj2" fmla="val 78556"/>
                <a:gd name="adj3" fmla="val 16667"/>
              </a:avLst>
            </a:prstGeom>
            <a:pattFill prst="pct5">
              <a:fgClr>
                <a:srgbClr val="FF0000"/>
              </a:fgClr>
              <a:bgClr>
                <a:srgbClr val="FFFF99"/>
              </a:bgClr>
            </a:pattFill>
            <a:ln w="9525">
              <a:solidFill>
                <a:schemeClr val="tx1"/>
              </a:solidFill>
              <a:round/>
              <a:headEnd/>
              <a:tailEnd type="none" w="med" len="med"/>
            </a:ln>
            <a:effectLst/>
            <a:extLst/>
          </p:spPr>
          <p:txBody>
            <a:bodyPr lIns="40403" tIns="35014" rIns="40403" bIns="35014"/>
            <a:lstStyle/>
            <a:p>
              <a:pPr>
                <a:defRPr/>
              </a:pPr>
              <a:endParaRPr lang="ja-JP" altLang="en-US" sz="700" b="0" dirty="0">
                <a:latin typeface="+mn-ea"/>
                <a:ea typeface="+mn-ea"/>
              </a:endParaRPr>
            </a:p>
          </p:txBody>
        </p:sp>
        <p:sp>
          <p:nvSpPr>
            <p:cNvPr id="89" name="角丸四角形吹き出し 88"/>
            <p:cNvSpPr/>
            <p:nvPr/>
          </p:nvSpPr>
          <p:spPr bwMode="auto">
            <a:xfrm>
              <a:off x="7944210" y="6215658"/>
              <a:ext cx="354262" cy="87312"/>
            </a:xfrm>
            <a:prstGeom prst="wedgeRoundRectCallout">
              <a:avLst>
                <a:gd name="adj1" fmla="val -20833"/>
                <a:gd name="adj2" fmla="val 78556"/>
                <a:gd name="adj3" fmla="val 16667"/>
              </a:avLst>
            </a:prstGeom>
            <a:solidFill>
              <a:srgbClr val="CCFFFF"/>
            </a:solidFill>
            <a:ln w="9525">
              <a:solidFill>
                <a:schemeClr val="tx1"/>
              </a:solidFill>
              <a:round/>
              <a:headEnd/>
              <a:tailEnd type="none" w="med" len="med"/>
            </a:ln>
            <a:effectLst/>
            <a:extLst/>
          </p:spPr>
          <p:txBody>
            <a:bodyPr lIns="40403" tIns="35014" rIns="40403" bIns="35014"/>
            <a:lstStyle/>
            <a:p>
              <a:pPr>
                <a:defRPr/>
              </a:pPr>
              <a:endParaRPr lang="ja-JP" altLang="en-US" sz="700" b="0" dirty="0">
                <a:latin typeface="+mn-ea"/>
                <a:ea typeface="+mn-ea"/>
              </a:endParaRPr>
            </a:p>
          </p:txBody>
        </p:sp>
        <p:sp>
          <p:nvSpPr>
            <p:cNvPr id="90" name="フローチャート : 書類 89"/>
            <p:cNvSpPr/>
            <p:nvPr/>
          </p:nvSpPr>
          <p:spPr bwMode="auto">
            <a:xfrm>
              <a:off x="7938067" y="6353324"/>
              <a:ext cx="383631" cy="119062"/>
            </a:xfrm>
            <a:prstGeom prst="flowChartDocument">
              <a:avLst/>
            </a:prstGeom>
            <a:solidFill>
              <a:schemeClr val="bg1"/>
            </a:solidFill>
            <a:ln w="9525">
              <a:solidFill>
                <a:schemeClr val="tx1"/>
              </a:solidFill>
              <a:round/>
              <a:headEnd/>
              <a:tailEnd type="none" w="med" len="med"/>
            </a:ln>
            <a:effectLst/>
            <a:extLst/>
          </p:spPr>
          <p:txBody>
            <a:bodyPr wrap="none" lIns="40403" tIns="35014" rIns="40403" bIns="35014" anchor="ctr"/>
            <a:lstStyle/>
            <a:p>
              <a:pPr algn="ctr">
                <a:defRPr/>
              </a:pPr>
              <a:endParaRPr lang="ja-JP" altLang="en-US" sz="800" b="0" dirty="0">
                <a:latin typeface="+mn-ea"/>
                <a:ea typeface="+mn-ea"/>
              </a:endParaRPr>
            </a:p>
          </p:txBody>
        </p:sp>
      </p:grpSp>
      <p:sp>
        <p:nvSpPr>
          <p:cNvPr id="2" name="正方形/長方形 1"/>
          <p:cNvSpPr/>
          <p:nvPr/>
        </p:nvSpPr>
        <p:spPr bwMode="auto">
          <a:xfrm>
            <a:off x="1087398" y="803883"/>
            <a:ext cx="1972434" cy="176845"/>
          </a:xfrm>
          <a:prstGeom prst="rect">
            <a:avLst/>
          </a:prstGeom>
          <a:noFill/>
          <a:ln w="19050">
            <a:solidFill>
              <a:srgbClr val="FF0000"/>
            </a:solidFill>
            <a:prstDash val="sysDot"/>
            <a:miter lim="800000"/>
            <a:headEn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54000" tIns="46798" rIns="54000" bIns="46798" rtlCol="0" anchor="ctr"/>
          <a:lstStyle/>
          <a:p>
            <a:pPr algn="ctr"/>
            <a:endParaRPr kumimoji="1" lang="ja-JP" altLang="en-US" sz="1050">
              <a:latin typeface="ＭＳ ゴシック" pitchFamily="49" charset="-128"/>
              <a:ea typeface="ＭＳ ゴシック" pitchFamily="49" charset="-128"/>
            </a:endParaRPr>
          </a:p>
        </p:txBody>
      </p:sp>
      <p:sp>
        <p:nvSpPr>
          <p:cNvPr id="84" name="正方形/長方形 83"/>
          <p:cNvSpPr/>
          <p:nvPr/>
        </p:nvSpPr>
        <p:spPr bwMode="auto">
          <a:xfrm>
            <a:off x="1807215" y="1164996"/>
            <a:ext cx="876681" cy="176845"/>
          </a:xfrm>
          <a:prstGeom prst="rect">
            <a:avLst/>
          </a:prstGeom>
          <a:noFill/>
          <a:ln w="19050">
            <a:noFill/>
            <a:prstDash val="sysDot"/>
            <a:round/>
            <a:headEn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54000" tIns="46798" rIns="54000" bIns="46798" rtlCol="0" anchor="ctr"/>
          <a:lstStyle/>
          <a:p>
            <a:pPr algn="ctr"/>
            <a:r>
              <a:rPr kumimoji="1" lang="en-US" altLang="ja-JP" sz="900" b="0" dirty="0" smtClean="0">
                <a:solidFill>
                  <a:srgbClr val="FF0000"/>
                </a:solidFill>
                <a:latin typeface="ＭＳ ゴシック" pitchFamily="49" charset="-128"/>
                <a:ea typeface="ＭＳ ゴシック" pitchFamily="49" charset="-128"/>
              </a:rPr>
              <a:t>2019-2_9</a:t>
            </a:r>
            <a:r>
              <a:rPr kumimoji="1" lang="ja-JP" altLang="en-US" sz="900" b="0" dirty="0" smtClean="0">
                <a:solidFill>
                  <a:srgbClr val="FF0000"/>
                </a:solidFill>
                <a:latin typeface="ＭＳ ゴシック" pitchFamily="49" charset="-128"/>
                <a:ea typeface="ＭＳ ゴシック" pitchFamily="49" charset="-128"/>
              </a:rPr>
              <a:t>　変更</a:t>
            </a:r>
            <a:endParaRPr kumimoji="1" lang="ja-JP" altLang="en-US" sz="900" b="0" dirty="0">
              <a:solidFill>
                <a:srgbClr val="FF0000"/>
              </a:solidFill>
              <a:latin typeface="ＭＳ ゴシック" pitchFamily="49" charset="-128"/>
              <a:ea typeface="ＭＳ ゴシック" pitchFamily="49" charset="-128"/>
            </a:endParaRPr>
          </a:p>
        </p:txBody>
      </p:sp>
      <p:sp>
        <p:nvSpPr>
          <p:cNvPr id="91" name="正方形/長方形 90"/>
          <p:cNvSpPr/>
          <p:nvPr/>
        </p:nvSpPr>
        <p:spPr bwMode="auto">
          <a:xfrm>
            <a:off x="425247" y="980728"/>
            <a:ext cx="762377" cy="184268"/>
          </a:xfrm>
          <a:prstGeom prst="rect">
            <a:avLst/>
          </a:prstGeom>
          <a:noFill/>
          <a:ln w="19050">
            <a:solidFill>
              <a:srgbClr val="FF0000"/>
            </a:solidFill>
            <a:prstDash val="sysDot"/>
            <a:miter lim="800000"/>
            <a:headEn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54000" tIns="46798" rIns="54000" bIns="46798" rtlCol="0" anchor="ctr"/>
          <a:lstStyle/>
          <a:p>
            <a:pPr algn="ctr"/>
            <a:endParaRPr kumimoji="1" lang="ja-JP" altLang="en-US" sz="1050">
              <a:latin typeface="ＭＳ ゴシック" pitchFamily="49" charset="-128"/>
              <a:ea typeface="ＭＳ ゴシック" pitchFamily="49" charset="-128"/>
            </a:endParaRPr>
          </a:p>
        </p:txBody>
      </p:sp>
      <p:sp>
        <p:nvSpPr>
          <p:cNvPr id="92" name="正方形/長方形 91"/>
          <p:cNvSpPr/>
          <p:nvPr/>
        </p:nvSpPr>
        <p:spPr bwMode="auto">
          <a:xfrm>
            <a:off x="425247" y="1164996"/>
            <a:ext cx="876681" cy="176845"/>
          </a:xfrm>
          <a:prstGeom prst="rect">
            <a:avLst/>
          </a:prstGeom>
          <a:noFill/>
          <a:ln w="19050">
            <a:noFill/>
            <a:prstDash val="sysDot"/>
            <a:round/>
            <a:headEn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54000" tIns="46798" rIns="54000" bIns="46798" rtlCol="0" anchor="ctr"/>
          <a:lstStyle/>
          <a:p>
            <a:pPr algn="ctr"/>
            <a:r>
              <a:rPr kumimoji="1" lang="en-US" altLang="ja-JP" sz="900" b="0" dirty="0" smtClean="0">
                <a:solidFill>
                  <a:srgbClr val="FF0000"/>
                </a:solidFill>
                <a:latin typeface="ＭＳ ゴシック" pitchFamily="49" charset="-128"/>
                <a:ea typeface="ＭＳ ゴシック" pitchFamily="49" charset="-128"/>
              </a:rPr>
              <a:t>2019-2_9</a:t>
            </a:r>
            <a:r>
              <a:rPr kumimoji="1" lang="ja-JP" altLang="en-US" sz="900" b="0" dirty="0" smtClean="0">
                <a:solidFill>
                  <a:srgbClr val="FF0000"/>
                </a:solidFill>
                <a:latin typeface="ＭＳ ゴシック" pitchFamily="49" charset="-128"/>
                <a:ea typeface="ＭＳ ゴシック" pitchFamily="49" charset="-128"/>
              </a:rPr>
              <a:t>　変更</a:t>
            </a:r>
            <a:endParaRPr kumimoji="1" lang="ja-JP" altLang="en-US" sz="900" b="0" dirty="0">
              <a:solidFill>
                <a:srgbClr val="FF0000"/>
              </a:solidFill>
              <a:latin typeface="ＭＳ ゴシック" pitchFamily="49" charset="-128"/>
              <a:ea typeface="ＭＳ ゴシック" pitchFamily="49" charset="-128"/>
            </a:endParaRPr>
          </a:p>
        </p:txBody>
      </p:sp>
    </p:spTree>
    <p:extLst>
      <p:ext uri="{BB962C8B-B14F-4D97-AF65-F5344CB8AC3E}">
        <p14:creationId xmlns:p14="http://schemas.microsoft.com/office/powerpoint/2010/main" val="371181017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Line 3"/>
          <p:cNvSpPr>
            <a:spLocks noChangeShapeType="1"/>
          </p:cNvSpPr>
          <p:nvPr/>
        </p:nvSpPr>
        <p:spPr bwMode="auto">
          <a:xfrm>
            <a:off x="114300" y="533400"/>
            <a:ext cx="8610600" cy="0"/>
          </a:xfrm>
          <a:prstGeom prst="line">
            <a:avLst/>
          </a:prstGeom>
          <a:noFill/>
          <a:ln w="57150" cmpd="thickThin">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latin typeface="+mn-ea"/>
              <a:ea typeface="+mn-ea"/>
            </a:endParaRPr>
          </a:p>
        </p:txBody>
      </p:sp>
      <p:sp>
        <p:nvSpPr>
          <p:cNvPr id="5" name="Rectangle 2"/>
          <p:cNvSpPr>
            <a:spLocks noChangeArrowheads="1"/>
          </p:cNvSpPr>
          <p:nvPr/>
        </p:nvSpPr>
        <p:spPr bwMode="auto">
          <a:xfrm>
            <a:off x="228600" y="142875"/>
            <a:ext cx="8915400" cy="523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76200" cmpd="tri">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l" defTabSz="762000"/>
            <a:r>
              <a:rPr lang="en-US" altLang="ja-JP" sz="1800" b="0" dirty="0" smtClean="0">
                <a:latin typeface="+mj-ea"/>
                <a:ea typeface="+mj-ea"/>
              </a:rPr>
              <a:t>PTN</a:t>
            </a:r>
            <a:r>
              <a:rPr lang="ja-JP" altLang="en-US" sz="1800" b="0" dirty="0">
                <a:latin typeface="+mj-ea"/>
                <a:ea typeface="+mj-ea"/>
              </a:rPr>
              <a:t>５</a:t>
            </a:r>
            <a:r>
              <a:rPr lang="ja-JP" altLang="en-US" sz="1800" b="0" dirty="0" smtClean="0">
                <a:latin typeface="+mj-ea"/>
                <a:ea typeface="+mj-ea"/>
              </a:rPr>
              <a:t>：アクセス</a:t>
            </a:r>
            <a:r>
              <a:rPr lang="en-US" altLang="ja-JP" sz="1800" b="0" dirty="0" smtClean="0">
                <a:latin typeface="+mj-ea"/>
                <a:ea typeface="+mj-ea"/>
              </a:rPr>
              <a:t>PF</a:t>
            </a:r>
            <a:r>
              <a:rPr lang="ja-JP" altLang="en-US" sz="1800" b="0" dirty="0" smtClean="0">
                <a:latin typeface="+mj-ea"/>
                <a:ea typeface="+mj-ea"/>
              </a:rPr>
              <a:t>で</a:t>
            </a:r>
            <a:r>
              <a:rPr lang="ja-JP" altLang="en-US" sz="1800" b="0" dirty="0">
                <a:latin typeface="+mj-ea"/>
                <a:ea typeface="+mj-ea"/>
              </a:rPr>
              <a:t>運休</a:t>
            </a:r>
            <a:endParaRPr lang="en-US" altLang="ja-JP" sz="1800" b="0" dirty="0" smtClean="0">
              <a:latin typeface="+mj-ea"/>
              <a:ea typeface="+mj-ea"/>
            </a:endParaRPr>
          </a:p>
        </p:txBody>
      </p:sp>
      <p:sp>
        <p:nvSpPr>
          <p:cNvPr id="7" name="正方形/長方形 6"/>
          <p:cNvSpPr/>
          <p:nvPr/>
        </p:nvSpPr>
        <p:spPr bwMode="auto">
          <a:xfrm>
            <a:off x="982738" y="2100036"/>
            <a:ext cx="7035177" cy="1851706"/>
          </a:xfrm>
          <a:prstGeom prst="rect">
            <a:avLst/>
          </a:prstGeom>
          <a:noFill/>
          <a:ln w="9525">
            <a:solidFill>
              <a:schemeClr val="tx1"/>
            </a:solidFill>
            <a:round/>
            <a:headEn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40403" tIns="35014" rIns="40403" bIns="35014" anchor="ctr"/>
          <a:lstStyle/>
          <a:p>
            <a:pPr algn="ctr">
              <a:defRPr/>
            </a:pPr>
            <a:endParaRPr lang="ja-JP" altLang="en-US" sz="800" b="0">
              <a:latin typeface="+mn-ea"/>
              <a:ea typeface="+mn-ea"/>
            </a:endParaRPr>
          </a:p>
        </p:txBody>
      </p:sp>
      <p:sp>
        <p:nvSpPr>
          <p:cNvPr id="9" name="正方形/長方形 8"/>
          <p:cNvSpPr/>
          <p:nvPr/>
        </p:nvSpPr>
        <p:spPr bwMode="auto">
          <a:xfrm>
            <a:off x="982738" y="4054929"/>
            <a:ext cx="7035177" cy="1850571"/>
          </a:xfrm>
          <a:prstGeom prst="rect">
            <a:avLst/>
          </a:prstGeom>
          <a:noFill/>
          <a:ln w="9525">
            <a:solidFill>
              <a:schemeClr val="tx1"/>
            </a:solidFill>
            <a:round/>
            <a:headEn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40403" tIns="35014" rIns="40403" bIns="35014" anchor="ctr"/>
          <a:lstStyle/>
          <a:p>
            <a:pPr algn="ctr">
              <a:defRPr/>
            </a:pPr>
            <a:endParaRPr lang="ja-JP" altLang="en-US" sz="800" b="0">
              <a:latin typeface="+mn-ea"/>
              <a:ea typeface="+mn-ea"/>
            </a:endParaRPr>
          </a:p>
        </p:txBody>
      </p:sp>
      <p:sp>
        <p:nvSpPr>
          <p:cNvPr id="10" name="正方形/長方形 9"/>
          <p:cNvSpPr/>
          <p:nvPr/>
        </p:nvSpPr>
        <p:spPr bwMode="auto">
          <a:xfrm>
            <a:off x="1149804" y="2254250"/>
            <a:ext cx="2340145" cy="1646464"/>
          </a:xfrm>
          <a:prstGeom prst="rect">
            <a:avLst/>
          </a:prstGeom>
          <a:noFill/>
          <a:ln w="9525">
            <a:solidFill>
              <a:schemeClr val="tx1"/>
            </a:solidFill>
            <a:round/>
            <a:headEn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40403" tIns="35014" rIns="40403" bIns="35014"/>
          <a:lstStyle/>
          <a:p>
            <a:pPr algn="l">
              <a:defRPr/>
            </a:pPr>
            <a:r>
              <a:rPr lang="ja-JP" altLang="en-US" sz="800" b="0" dirty="0">
                <a:latin typeface="+mn-ea"/>
                <a:ea typeface="+mn-ea"/>
              </a:rPr>
              <a:t>光アンバンドル業務支援システム</a:t>
            </a:r>
          </a:p>
        </p:txBody>
      </p:sp>
      <p:sp>
        <p:nvSpPr>
          <p:cNvPr id="11" name="正方形/長方形 10"/>
          <p:cNvSpPr/>
          <p:nvPr/>
        </p:nvSpPr>
        <p:spPr bwMode="auto">
          <a:xfrm>
            <a:off x="3824080" y="2636912"/>
            <a:ext cx="2730783" cy="797152"/>
          </a:xfrm>
          <a:prstGeom prst="rect">
            <a:avLst/>
          </a:prstGeom>
          <a:noFill/>
          <a:ln w="9525">
            <a:solidFill>
              <a:schemeClr val="tx1"/>
            </a:solidFill>
            <a:round/>
            <a:headEn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40403" tIns="35014" rIns="40403" bIns="35014"/>
          <a:lstStyle/>
          <a:p>
            <a:pPr algn="l">
              <a:defRPr/>
            </a:pPr>
            <a:r>
              <a:rPr lang="ja-JP" altLang="en-US" sz="800" b="0" dirty="0">
                <a:latin typeface="+mn-ea"/>
                <a:ea typeface="+mn-ea"/>
              </a:rPr>
              <a:t>アクセス</a:t>
            </a:r>
            <a:r>
              <a:rPr lang="en-US" altLang="ja-JP" sz="800" b="0" dirty="0">
                <a:latin typeface="+mn-ea"/>
                <a:ea typeface="+mn-ea"/>
              </a:rPr>
              <a:t>PF</a:t>
            </a:r>
            <a:r>
              <a:rPr lang="ja-JP" altLang="en-US" sz="800" b="0" dirty="0">
                <a:latin typeface="+mn-ea"/>
                <a:ea typeface="+mn-ea"/>
              </a:rPr>
              <a:t>（オーダ制御）加須</a:t>
            </a:r>
            <a:r>
              <a:rPr lang="en-US" altLang="ja-JP" sz="800" b="0" dirty="0">
                <a:latin typeface="+mn-ea"/>
                <a:ea typeface="+mn-ea"/>
              </a:rPr>
              <a:t>DC</a:t>
            </a:r>
            <a:endParaRPr lang="ja-JP" altLang="en-US" sz="800" b="0" dirty="0">
              <a:latin typeface="+mn-ea"/>
              <a:ea typeface="+mn-ea"/>
            </a:endParaRPr>
          </a:p>
        </p:txBody>
      </p:sp>
      <p:sp>
        <p:nvSpPr>
          <p:cNvPr id="13" name="フローチャート : 書類 12"/>
          <p:cNvSpPr/>
          <p:nvPr/>
        </p:nvSpPr>
        <p:spPr bwMode="auto">
          <a:xfrm>
            <a:off x="1929853" y="2460625"/>
            <a:ext cx="513481" cy="286884"/>
          </a:xfrm>
          <a:prstGeom prst="flowChartDocument">
            <a:avLst/>
          </a:prstGeom>
          <a:solidFill>
            <a:schemeClr val="bg1"/>
          </a:solidFill>
          <a:ln w="9525">
            <a:solidFill>
              <a:schemeClr val="tx1"/>
            </a:solidFill>
            <a:round/>
            <a:headEnd/>
            <a:tailEnd type="none" w="med" len="med"/>
          </a:ln>
          <a:effectLst/>
          <a:extLst/>
        </p:spPr>
        <p:txBody>
          <a:bodyPr wrap="none" lIns="40403" tIns="35014" rIns="40403" bIns="35014" anchor="ctr"/>
          <a:lstStyle/>
          <a:p>
            <a:pPr algn="ctr">
              <a:defRPr/>
            </a:pPr>
            <a:r>
              <a:rPr lang="en-US" altLang="ja-JP" sz="800" b="0" dirty="0">
                <a:latin typeface="+mn-ea"/>
                <a:ea typeface="+mn-ea"/>
              </a:rPr>
              <a:t>6/4</a:t>
            </a:r>
            <a:endParaRPr lang="ja-JP" altLang="en-US" sz="800" b="0" dirty="0">
              <a:latin typeface="+mn-ea"/>
              <a:ea typeface="+mn-ea"/>
            </a:endParaRPr>
          </a:p>
        </p:txBody>
      </p:sp>
      <p:sp>
        <p:nvSpPr>
          <p:cNvPr id="14" name="テキスト ボックス 13"/>
          <p:cNvSpPr txBox="1"/>
          <p:nvPr/>
        </p:nvSpPr>
        <p:spPr>
          <a:xfrm>
            <a:off x="2008715" y="3617232"/>
            <a:ext cx="322832" cy="385536"/>
          </a:xfrm>
          <a:prstGeom prst="rect">
            <a:avLst/>
          </a:prstGeom>
          <a:noFill/>
        </p:spPr>
        <p:txBody>
          <a:bodyPr vert="eaVert" lIns="68415" tIns="34208" rIns="68415" bIns="34208">
            <a:spAutoFit/>
          </a:bodyPr>
          <a:lstStyle/>
          <a:p>
            <a:pPr>
              <a:defRPr/>
            </a:pPr>
            <a:r>
              <a:rPr lang="ja-JP" altLang="en-US" b="0" dirty="0">
                <a:latin typeface="+mn-ea"/>
                <a:ea typeface="+mn-ea"/>
              </a:rPr>
              <a:t>・・・</a:t>
            </a:r>
          </a:p>
        </p:txBody>
      </p:sp>
      <p:sp>
        <p:nvSpPr>
          <p:cNvPr id="15" name="角丸四角形 14"/>
          <p:cNvSpPr/>
          <p:nvPr/>
        </p:nvSpPr>
        <p:spPr bwMode="auto">
          <a:xfrm>
            <a:off x="982738" y="2010456"/>
            <a:ext cx="835327" cy="167821"/>
          </a:xfrm>
          <a:prstGeom prst="roundRect">
            <a:avLst/>
          </a:prstGeom>
          <a:solidFill>
            <a:schemeClr val="bg1"/>
          </a:solidFill>
          <a:ln w="9525">
            <a:solidFill>
              <a:schemeClr val="tx1"/>
            </a:solidFill>
            <a:round/>
            <a:headEnd/>
            <a:tailEnd type="none" w="med" len="med"/>
          </a:ln>
          <a:effectLst/>
          <a:extLst/>
        </p:spPr>
        <p:txBody>
          <a:bodyPr wrap="none" lIns="40403" tIns="35014" rIns="40403" bIns="35014" anchor="ctr"/>
          <a:lstStyle/>
          <a:p>
            <a:pPr algn="ctr">
              <a:defRPr/>
            </a:pPr>
            <a:r>
              <a:rPr lang="en-US" altLang="ja-JP" sz="800" b="0" dirty="0">
                <a:latin typeface="+mn-ea"/>
                <a:ea typeface="+mn-ea"/>
              </a:rPr>
              <a:t>6/4</a:t>
            </a:r>
            <a:endParaRPr lang="ja-JP" altLang="en-US" sz="800" b="0" dirty="0">
              <a:latin typeface="+mn-ea"/>
              <a:ea typeface="+mn-ea"/>
            </a:endParaRPr>
          </a:p>
        </p:txBody>
      </p:sp>
      <p:sp>
        <p:nvSpPr>
          <p:cNvPr id="16" name="角丸四角形 15"/>
          <p:cNvSpPr/>
          <p:nvPr/>
        </p:nvSpPr>
        <p:spPr bwMode="auto">
          <a:xfrm>
            <a:off x="982738" y="3982357"/>
            <a:ext cx="835327" cy="167821"/>
          </a:xfrm>
          <a:prstGeom prst="roundRect">
            <a:avLst/>
          </a:prstGeom>
          <a:solidFill>
            <a:schemeClr val="bg1"/>
          </a:solidFill>
          <a:ln w="9525">
            <a:solidFill>
              <a:schemeClr val="tx1"/>
            </a:solidFill>
            <a:round/>
            <a:headEnd/>
            <a:tailEnd type="none" w="med" len="med"/>
          </a:ln>
          <a:effectLst/>
          <a:extLst/>
        </p:spPr>
        <p:txBody>
          <a:bodyPr wrap="none" lIns="40403" tIns="35014" rIns="40403" bIns="35014" anchor="ctr"/>
          <a:lstStyle/>
          <a:p>
            <a:pPr algn="ctr">
              <a:defRPr/>
            </a:pPr>
            <a:r>
              <a:rPr lang="en-US" altLang="ja-JP" sz="800" b="0" dirty="0">
                <a:latin typeface="+mn-ea"/>
                <a:ea typeface="+mn-ea"/>
              </a:rPr>
              <a:t>6/5</a:t>
            </a:r>
            <a:endParaRPr lang="ja-JP" altLang="en-US" sz="800" b="0" dirty="0">
              <a:latin typeface="+mn-ea"/>
              <a:ea typeface="+mn-ea"/>
            </a:endParaRPr>
          </a:p>
        </p:txBody>
      </p:sp>
      <p:sp>
        <p:nvSpPr>
          <p:cNvPr id="17" name="フローチャート : 書類 16"/>
          <p:cNvSpPr/>
          <p:nvPr/>
        </p:nvSpPr>
        <p:spPr bwMode="auto">
          <a:xfrm>
            <a:off x="1929853" y="2790599"/>
            <a:ext cx="513481" cy="286884"/>
          </a:xfrm>
          <a:prstGeom prst="flowChartDocument">
            <a:avLst/>
          </a:prstGeom>
          <a:solidFill>
            <a:schemeClr val="bg1"/>
          </a:solidFill>
          <a:ln w="9525">
            <a:solidFill>
              <a:schemeClr val="tx1"/>
            </a:solidFill>
            <a:round/>
            <a:headEnd/>
            <a:tailEnd type="none" w="med" len="med"/>
          </a:ln>
          <a:effectLst/>
          <a:extLst/>
        </p:spPr>
        <p:txBody>
          <a:bodyPr wrap="none" lIns="40403" tIns="35014" rIns="40403" bIns="35014" anchor="ctr"/>
          <a:lstStyle/>
          <a:p>
            <a:pPr algn="ctr">
              <a:defRPr/>
            </a:pPr>
            <a:r>
              <a:rPr lang="en-US" altLang="ja-JP" sz="800" b="0" dirty="0">
                <a:latin typeface="+mn-ea"/>
                <a:ea typeface="+mn-ea"/>
              </a:rPr>
              <a:t>6/3</a:t>
            </a:r>
            <a:endParaRPr lang="ja-JP" altLang="en-US" sz="800" b="0" dirty="0">
              <a:latin typeface="+mn-ea"/>
              <a:ea typeface="+mn-ea"/>
            </a:endParaRPr>
          </a:p>
        </p:txBody>
      </p:sp>
      <p:sp>
        <p:nvSpPr>
          <p:cNvPr id="18" name="フローチャート : 書類 17"/>
          <p:cNvSpPr/>
          <p:nvPr/>
        </p:nvSpPr>
        <p:spPr bwMode="auto">
          <a:xfrm>
            <a:off x="1929853" y="3099027"/>
            <a:ext cx="513481" cy="286884"/>
          </a:xfrm>
          <a:prstGeom prst="flowChartDocument">
            <a:avLst/>
          </a:prstGeom>
          <a:solidFill>
            <a:schemeClr val="bg1"/>
          </a:solidFill>
          <a:ln w="9525">
            <a:solidFill>
              <a:schemeClr val="tx1"/>
            </a:solidFill>
            <a:round/>
            <a:headEnd/>
            <a:tailEnd type="none" w="med" len="med"/>
          </a:ln>
          <a:effectLst/>
          <a:extLst/>
        </p:spPr>
        <p:txBody>
          <a:bodyPr wrap="none" lIns="40403" tIns="35014" rIns="40403" bIns="35014" anchor="ctr"/>
          <a:lstStyle/>
          <a:p>
            <a:pPr algn="ctr">
              <a:defRPr/>
            </a:pPr>
            <a:r>
              <a:rPr lang="en-US" altLang="ja-JP" sz="800" b="0" dirty="0">
                <a:latin typeface="+mn-ea"/>
                <a:ea typeface="+mn-ea"/>
              </a:rPr>
              <a:t>6/2</a:t>
            </a:r>
            <a:endParaRPr lang="ja-JP" altLang="en-US" sz="800" b="0" dirty="0">
              <a:latin typeface="+mn-ea"/>
              <a:ea typeface="+mn-ea"/>
            </a:endParaRPr>
          </a:p>
        </p:txBody>
      </p:sp>
      <p:sp>
        <p:nvSpPr>
          <p:cNvPr id="19" name="フローチャート : 書類 18"/>
          <p:cNvSpPr/>
          <p:nvPr/>
        </p:nvSpPr>
        <p:spPr bwMode="auto">
          <a:xfrm>
            <a:off x="1929853" y="3407456"/>
            <a:ext cx="513481" cy="286884"/>
          </a:xfrm>
          <a:prstGeom prst="flowChartDocument">
            <a:avLst/>
          </a:prstGeom>
          <a:solidFill>
            <a:schemeClr val="bg1"/>
          </a:solidFill>
          <a:ln w="9525">
            <a:solidFill>
              <a:schemeClr val="tx1"/>
            </a:solidFill>
            <a:round/>
            <a:headEnd/>
            <a:tailEnd type="none" w="med" len="med"/>
          </a:ln>
          <a:effectLst/>
          <a:extLst/>
        </p:spPr>
        <p:txBody>
          <a:bodyPr wrap="none" lIns="40403" tIns="35014" rIns="40403" bIns="35014" anchor="ctr"/>
          <a:lstStyle/>
          <a:p>
            <a:pPr algn="ctr">
              <a:defRPr/>
            </a:pPr>
            <a:r>
              <a:rPr lang="en-US" altLang="ja-JP" sz="800" b="0" dirty="0">
                <a:latin typeface="+mn-ea"/>
                <a:ea typeface="+mn-ea"/>
              </a:rPr>
              <a:t>6/1</a:t>
            </a:r>
            <a:endParaRPr lang="ja-JP" altLang="en-US" sz="800" b="0" dirty="0">
              <a:latin typeface="+mn-ea"/>
              <a:ea typeface="+mn-ea"/>
            </a:endParaRPr>
          </a:p>
        </p:txBody>
      </p:sp>
      <p:sp>
        <p:nvSpPr>
          <p:cNvPr id="20" name="正方形/長方形 19"/>
          <p:cNvSpPr/>
          <p:nvPr/>
        </p:nvSpPr>
        <p:spPr bwMode="auto">
          <a:xfrm>
            <a:off x="5495963" y="2740100"/>
            <a:ext cx="947114" cy="295955"/>
          </a:xfrm>
          <a:prstGeom prst="rect">
            <a:avLst/>
          </a:prstGeom>
          <a:noFill/>
          <a:ln w="9525">
            <a:solidFill>
              <a:schemeClr val="tx1"/>
            </a:solidFill>
            <a:round/>
            <a:headEn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40403" tIns="35014" rIns="40403" bIns="35014" anchor="ctr"/>
          <a:lstStyle/>
          <a:p>
            <a:pPr algn="ctr">
              <a:defRPr/>
            </a:pPr>
            <a:r>
              <a:rPr lang="ja-JP" altLang="en-US" sz="800" b="0" dirty="0">
                <a:latin typeface="+mn-ea"/>
                <a:ea typeface="+mn-ea"/>
              </a:rPr>
              <a:t>他事業者回線</a:t>
            </a:r>
            <a:endParaRPr lang="en-US" altLang="ja-JP" sz="800" b="0" dirty="0">
              <a:latin typeface="+mn-ea"/>
              <a:ea typeface="+mn-ea"/>
            </a:endParaRPr>
          </a:p>
          <a:p>
            <a:pPr algn="ctr">
              <a:defRPr/>
            </a:pPr>
            <a:r>
              <a:rPr lang="ja-JP" altLang="en-US" sz="800" b="0" dirty="0">
                <a:latin typeface="+mn-ea"/>
                <a:ea typeface="+mn-ea"/>
              </a:rPr>
              <a:t>原簿</a:t>
            </a:r>
            <a:r>
              <a:rPr lang="en-US" altLang="ja-JP" sz="800" b="0" dirty="0">
                <a:latin typeface="+mn-ea"/>
                <a:ea typeface="+mn-ea"/>
              </a:rPr>
              <a:t>TBL</a:t>
            </a:r>
            <a:endParaRPr lang="ja-JP" altLang="en-US" sz="800" b="0" dirty="0">
              <a:latin typeface="+mn-ea"/>
              <a:ea typeface="+mn-ea"/>
            </a:endParaRPr>
          </a:p>
        </p:txBody>
      </p:sp>
      <p:sp>
        <p:nvSpPr>
          <p:cNvPr id="21" name="正方形/長方形 20"/>
          <p:cNvSpPr/>
          <p:nvPr/>
        </p:nvSpPr>
        <p:spPr bwMode="auto">
          <a:xfrm>
            <a:off x="5495963" y="3099555"/>
            <a:ext cx="947114" cy="295956"/>
          </a:xfrm>
          <a:prstGeom prst="rect">
            <a:avLst/>
          </a:prstGeom>
          <a:noFill/>
          <a:ln w="9525">
            <a:solidFill>
              <a:schemeClr val="tx1"/>
            </a:solidFill>
            <a:round/>
            <a:headEn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40403" tIns="35014" rIns="40403" bIns="35014" anchor="ctr"/>
          <a:lstStyle/>
          <a:p>
            <a:pPr algn="ctr">
              <a:defRPr/>
            </a:pPr>
            <a:r>
              <a:rPr lang="ja-JP" altLang="en-US" sz="800" b="0" dirty="0">
                <a:latin typeface="+mj-ea"/>
              </a:rPr>
              <a:t>反映状況管理</a:t>
            </a:r>
            <a:endParaRPr lang="en-US" altLang="ja-JP" sz="800" b="0" dirty="0">
              <a:latin typeface="+mj-ea"/>
            </a:endParaRPr>
          </a:p>
          <a:p>
            <a:pPr algn="ctr">
              <a:defRPr/>
            </a:pPr>
            <a:r>
              <a:rPr lang="ja-JP" altLang="en-US" sz="800" b="0" dirty="0">
                <a:latin typeface="+mj-ea"/>
              </a:rPr>
              <a:t>ＴＢＬ</a:t>
            </a:r>
          </a:p>
        </p:txBody>
      </p:sp>
      <p:sp>
        <p:nvSpPr>
          <p:cNvPr id="24" name="四角形吹き出し 23"/>
          <p:cNvSpPr/>
          <p:nvPr/>
        </p:nvSpPr>
        <p:spPr bwMode="auto">
          <a:xfrm>
            <a:off x="6610143" y="2971422"/>
            <a:ext cx="1142433" cy="437696"/>
          </a:xfrm>
          <a:prstGeom prst="wedgeRectCallout">
            <a:avLst>
              <a:gd name="adj1" fmla="val -77051"/>
              <a:gd name="adj2" fmla="val 22077"/>
            </a:avLst>
          </a:prstGeom>
          <a:solidFill>
            <a:schemeClr val="bg1"/>
          </a:solidFill>
          <a:ln w="9525">
            <a:solidFill>
              <a:schemeClr val="tx1"/>
            </a:solidFill>
            <a:round/>
            <a:headEnd/>
            <a:tailEnd type="none" w="med" len="med"/>
          </a:ln>
          <a:effectLst/>
          <a:extLst/>
        </p:spPr>
        <p:txBody>
          <a:bodyPr wrap="none" lIns="40403" tIns="35014" rIns="40403" bIns="35014" anchor="ctr"/>
          <a:lstStyle/>
          <a:p>
            <a:pPr algn="ctr">
              <a:defRPr/>
            </a:pPr>
            <a:endParaRPr lang="ja-JP" altLang="en-US" sz="800" b="0">
              <a:latin typeface="+mn-ea"/>
              <a:ea typeface="+mn-ea"/>
            </a:endParaRPr>
          </a:p>
        </p:txBody>
      </p:sp>
      <p:graphicFrame>
        <p:nvGraphicFramePr>
          <p:cNvPr id="25" name="表 24"/>
          <p:cNvGraphicFramePr>
            <a:graphicFrameLocks noGrp="1"/>
          </p:cNvGraphicFramePr>
          <p:nvPr>
            <p:extLst>
              <p:ext uri="{D42A27DB-BD31-4B8C-83A1-F6EECF244321}">
                <p14:modId xmlns:p14="http://schemas.microsoft.com/office/powerpoint/2010/main" val="3247234360"/>
              </p:ext>
            </p:extLst>
          </p:nvPr>
        </p:nvGraphicFramePr>
        <p:xfrm>
          <a:off x="6665421" y="3151716"/>
          <a:ext cx="1019591" cy="114527"/>
        </p:xfrm>
        <a:graphic>
          <a:graphicData uri="http://schemas.openxmlformats.org/drawingml/2006/table">
            <a:tbl>
              <a:tblPr firstRow="1" bandRow="1">
                <a:tableStyleId>{5940675A-B579-460E-94D1-54222C63F5DA}</a:tableStyleId>
              </a:tblPr>
              <a:tblGrid>
                <a:gridCol w="768198"/>
                <a:gridCol w="251393"/>
              </a:tblGrid>
              <a:tr h="114527">
                <a:tc>
                  <a:txBody>
                    <a:bodyPr/>
                    <a:lstStyle/>
                    <a:p>
                      <a:r>
                        <a:rPr lang="ja-JP" altLang="en-US" sz="700" dirty="0" smtClean="0">
                          <a:latin typeface="ＭＳ ゴシック" panose="020B0609070205080204" pitchFamily="49" charset="-128"/>
                          <a:ea typeface="ＭＳ ゴシック" panose="020B0609070205080204" pitchFamily="49" charset="-128"/>
                        </a:rPr>
                        <a:t>最終反映年月日</a:t>
                      </a:r>
                      <a:endParaRPr kumimoji="1" lang="ja-JP" altLang="en-US" sz="700" dirty="0">
                        <a:latin typeface="ＭＳ ゴシック" panose="020B0609070205080204" pitchFamily="49" charset="-128"/>
                        <a:ea typeface="ＭＳ ゴシック" panose="020B0609070205080204" pitchFamily="49" charset="-128"/>
                      </a:endParaRPr>
                    </a:p>
                  </a:txBody>
                  <a:tcPr marL="27873" marR="2787" marT="2570" marB="2570" anchor="ctr">
                    <a:solidFill>
                      <a:schemeClr val="bg1"/>
                    </a:solidFill>
                  </a:tcPr>
                </a:tc>
                <a:tc>
                  <a:txBody>
                    <a:bodyPr/>
                    <a:lstStyle/>
                    <a:p>
                      <a:r>
                        <a:rPr kumimoji="1" lang="en-US" altLang="ja-JP" sz="700" dirty="0" smtClean="0">
                          <a:latin typeface="ＭＳ ゴシック" panose="020B0609070205080204" pitchFamily="49" charset="-128"/>
                          <a:ea typeface="ＭＳ ゴシック" panose="020B0609070205080204" pitchFamily="49" charset="-128"/>
                        </a:rPr>
                        <a:t>6/3</a:t>
                      </a:r>
                      <a:endParaRPr kumimoji="1" lang="ja-JP" altLang="en-US" sz="700" dirty="0">
                        <a:latin typeface="ＭＳ ゴシック" panose="020B0609070205080204" pitchFamily="49" charset="-128"/>
                        <a:ea typeface="ＭＳ ゴシック" panose="020B0609070205080204" pitchFamily="49" charset="-128"/>
                      </a:endParaRPr>
                    </a:p>
                  </a:txBody>
                  <a:tcPr marL="27873" marR="2787" marT="2570" marB="2570" anchor="ctr">
                    <a:solidFill>
                      <a:schemeClr val="bg1"/>
                    </a:solidFill>
                  </a:tcPr>
                </a:tc>
              </a:tr>
            </a:tbl>
          </a:graphicData>
        </a:graphic>
      </p:graphicFrame>
      <p:sp>
        <p:nvSpPr>
          <p:cNvPr id="28" name="正方形/長方形 27"/>
          <p:cNvSpPr/>
          <p:nvPr/>
        </p:nvSpPr>
        <p:spPr bwMode="auto">
          <a:xfrm>
            <a:off x="1149804" y="4209143"/>
            <a:ext cx="2340145" cy="1645331"/>
          </a:xfrm>
          <a:prstGeom prst="rect">
            <a:avLst/>
          </a:prstGeom>
          <a:noFill/>
          <a:ln w="9525">
            <a:solidFill>
              <a:schemeClr val="tx1"/>
            </a:solidFill>
            <a:round/>
            <a:headEn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40403" tIns="35014" rIns="40403" bIns="35014"/>
          <a:lstStyle/>
          <a:p>
            <a:pPr algn="l">
              <a:defRPr/>
            </a:pPr>
            <a:r>
              <a:rPr lang="ja-JP" altLang="en-US" sz="800" b="0" dirty="0">
                <a:latin typeface="+mn-ea"/>
                <a:ea typeface="+mn-ea"/>
              </a:rPr>
              <a:t>光アンバンドル業務支援システム</a:t>
            </a:r>
          </a:p>
        </p:txBody>
      </p:sp>
      <p:sp>
        <p:nvSpPr>
          <p:cNvPr id="29" name="正方形/長方形 28"/>
          <p:cNvSpPr/>
          <p:nvPr/>
        </p:nvSpPr>
        <p:spPr bwMode="auto">
          <a:xfrm>
            <a:off x="3824080" y="4611794"/>
            <a:ext cx="2730783" cy="797152"/>
          </a:xfrm>
          <a:prstGeom prst="rect">
            <a:avLst/>
          </a:prstGeom>
          <a:noFill/>
          <a:ln w="9525">
            <a:solidFill>
              <a:schemeClr val="tx1"/>
            </a:solidFill>
            <a:round/>
            <a:headEn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40403" tIns="35014" rIns="40403" bIns="35014"/>
          <a:lstStyle/>
          <a:p>
            <a:pPr algn="l">
              <a:defRPr/>
            </a:pPr>
            <a:r>
              <a:rPr lang="ja-JP" altLang="en-US" sz="800" b="0" dirty="0">
                <a:latin typeface="+mn-ea"/>
                <a:ea typeface="+mn-ea"/>
              </a:rPr>
              <a:t>アクセス</a:t>
            </a:r>
            <a:r>
              <a:rPr lang="en-US" altLang="ja-JP" sz="800" b="0" dirty="0">
                <a:latin typeface="+mn-ea"/>
                <a:ea typeface="+mn-ea"/>
              </a:rPr>
              <a:t>PF</a:t>
            </a:r>
            <a:r>
              <a:rPr lang="ja-JP" altLang="en-US" sz="800" b="0" dirty="0">
                <a:latin typeface="+mn-ea"/>
                <a:ea typeface="+mn-ea"/>
              </a:rPr>
              <a:t>（オーダ制御）加須</a:t>
            </a:r>
            <a:r>
              <a:rPr lang="en-US" altLang="ja-JP" sz="800" b="0" dirty="0">
                <a:latin typeface="+mn-ea"/>
                <a:ea typeface="+mn-ea"/>
              </a:rPr>
              <a:t>DC</a:t>
            </a:r>
            <a:endParaRPr lang="ja-JP" altLang="en-US" sz="800" b="0" dirty="0">
              <a:latin typeface="+mn-ea"/>
              <a:ea typeface="+mn-ea"/>
            </a:endParaRPr>
          </a:p>
        </p:txBody>
      </p:sp>
      <p:sp>
        <p:nvSpPr>
          <p:cNvPr id="31" name="フローチャート : 書類 30"/>
          <p:cNvSpPr/>
          <p:nvPr/>
        </p:nvSpPr>
        <p:spPr bwMode="auto">
          <a:xfrm>
            <a:off x="1929853" y="4414384"/>
            <a:ext cx="513481" cy="286884"/>
          </a:xfrm>
          <a:prstGeom prst="flowChartDocument">
            <a:avLst/>
          </a:prstGeom>
          <a:solidFill>
            <a:schemeClr val="bg1"/>
          </a:solidFill>
          <a:ln w="9525">
            <a:solidFill>
              <a:schemeClr val="tx1"/>
            </a:solidFill>
            <a:round/>
            <a:headEnd/>
            <a:tailEnd type="none" w="med" len="med"/>
          </a:ln>
          <a:effectLst/>
          <a:extLst/>
        </p:spPr>
        <p:txBody>
          <a:bodyPr wrap="none" lIns="40403" tIns="35014" rIns="40403" bIns="35014" anchor="ctr"/>
          <a:lstStyle/>
          <a:p>
            <a:pPr algn="ctr">
              <a:defRPr/>
            </a:pPr>
            <a:r>
              <a:rPr lang="en-US" altLang="ja-JP" sz="800" b="0" dirty="0">
                <a:latin typeface="+mn-ea"/>
                <a:ea typeface="+mn-ea"/>
              </a:rPr>
              <a:t>6/5</a:t>
            </a:r>
            <a:endParaRPr lang="ja-JP" altLang="en-US" sz="800" b="0" dirty="0">
              <a:latin typeface="+mn-ea"/>
              <a:ea typeface="+mn-ea"/>
            </a:endParaRPr>
          </a:p>
        </p:txBody>
      </p:sp>
      <p:sp>
        <p:nvSpPr>
          <p:cNvPr id="32" name="テキスト ボックス 31"/>
          <p:cNvSpPr txBox="1"/>
          <p:nvPr/>
        </p:nvSpPr>
        <p:spPr>
          <a:xfrm>
            <a:off x="1922725" y="5572125"/>
            <a:ext cx="322832" cy="385536"/>
          </a:xfrm>
          <a:prstGeom prst="rect">
            <a:avLst/>
          </a:prstGeom>
          <a:noFill/>
        </p:spPr>
        <p:txBody>
          <a:bodyPr vert="eaVert" lIns="68415" tIns="34208" rIns="68415" bIns="34208">
            <a:spAutoFit/>
          </a:bodyPr>
          <a:lstStyle/>
          <a:p>
            <a:pPr>
              <a:defRPr/>
            </a:pPr>
            <a:r>
              <a:rPr lang="ja-JP" altLang="en-US" b="0" dirty="0">
                <a:latin typeface="+mj-ea"/>
                <a:ea typeface="+mj-ea"/>
              </a:rPr>
              <a:t>・・・</a:t>
            </a:r>
          </a:p>
        </p:txBody>
      </p:sp>
      <p:sp>
        <p:nvSpPr>
          <p:cNvPr id="33" name="円弧 32"/>
          <p:cNvSpPr/>
          <p:nvPr/>
        </p:nvSpPr>
        <p:spPr bwMode="auto">
          <a:xfrm rot="16200000">
            <a:off x="3903314" y="3614457"/>
            <a:ext cx="235857" cy="2949442"/>
          </a:xfrm>
          <a:prstGeom prst="arc">
            <a:avLst>
              <a:gd name="adj1" fmla="val 10638973"/>
              <a:gd name="adj2" fmla="val 0"/>
            </a:avLst>
          </a:prstGeom>
          <a:noFill/>
          <a:ln w="9525" cap="flat" cmpd="sng" algn="ctr">
            <a:solidFill>
              <a:schemeClr val="tx1"/>
            </a:solidFill>
            <a:prstDash val="solid"/>
            <a:round/>
            <a:headEnd type="triangle" w="med" len="med"/>
            <a:tailEnd type="none" w="med" len="med"/>
          </a:ln>
          <a:effectLst/>
          <a:extLst/>
        </p:spPr>
        <p:txBody>
          <a:bodyPr wrap="none" lIns="67338" tIns="35016" rIns="67338" bIns="35016" anchor="ctr"/>
          <a:lstStyle/>
          <a:p>
            <a:pPr algn="ctr" defTabSz="485797">
              <a:defRPr/>
            </a:pPr>
            <a:endParaRPr lang="ja-JP" altLang="en-US" sz="600" b="0">
              <a:latin typeface="+mn-ea"/>
              <a:ea typeface="+mn-ea"/>
            </a:endParaRPr>
          </a:p>
        </p:txBody>
      </p:sp>
      <p:sp>
        <p:nvSpPr>
          <p:cNvPr id="34" name="フローチャート : 書類 33"/>
          <p:cNvSpPr/>
          <p:nvPr/>
        </p:nvSpPr>
        <p:spPr bwMode="auto">
          <a:xfrm>
            <a:off x="1929853" y="4744357"/>
            <a:ext cx="513481" cy="286884"/>
          </a:xfrm>
          <a:prstGeom prst="flowChartDocument">
            <a:avLst/>
          </a:prstGeom>
          <a:solidFill>
            <a:schemeClr val="bg1"/>
          </a:solidFill>
          <a:ln w="9525">
            <a:solidFill>
              <a:schemeClr val="tx1"/>
            </a:solidFill>
            <a:round/>
            <a:headEnd/>
            <a:tailEnd type="none" w="med" len="med"/>
          </a:ln>
          <a:effectLst/>
          <a:extLst/>
        </p:spPr>
        <p:txBody>
          <a:bodyPr wrap="none" lIns="40403" tIns="35014" rIns="40403" bIns="35014" anchor="ctr"/>
          <a:lstStyle/>
          <a:p>
            <a:pPr algn="ctr">
              <a:defRPr/>
            </a:pPr>
            <a:r>
              <a:rPr lang="en-US" altLang="ja-JP" sz="800" b="0" dirty="0">
                <a:latin typeface="+mn-ea"/>
                <a:ea typeface="+mn-ea"/>
              </a:rPr>
              <a:t>6/4</a:t>
            </a:r>
            <a:endParaRPr lang="ja-JP" altLang="en-US" sz="800" b="0" dirty="0">
              <a:latin typeface="+mn-ea"/>
              <a:ea typeface="+mn-ea"/>
            </a:endParaRPr>
          </a:p>
        </p:txBody>
      </p:sp>
      <p:sp>
        <p:nvSpPr>
          <p:cNvPr id="35" name="フローチャート : 書類 34"/>
          <p:cNvSpPr/>
          <p:nvPr/>
        </p:nvSpPr>
        <p:spPr bwMode="auto">
          <a:xfrm>
            <a:off x="1929853" y="5052786"/>
            <a:ext cx="513481" cy="288018"/>
          </a:xfrm>
          <a:prstGeom prst="flowChartDocument">
            <a:avLst/>
          </a:prstGeom>
          <a:solidFill>
            <a:schemeClr val="bg1"/>
          </a:solidFill>
          <a:ln w="9525">
            <a:solidFill>
              <a:schemeClr val="tx1"/>
            </a:solidFill>
            <a:round/>
            <a:headEnd/>
            <a:tailEnd type="none" w="med" len="med"/>
          </a:ln>
          <a:effectLst/>
          <a:extLst/>
        </p:spPr>
        <p:txBody>
          <a:bodyPr wrap="none" lIns="40403" tIns="35014" rIns="40403" bIns="35014" anchor="ctr"/>
          <a:lstStyle/>
          <a:p>
            <a:pPr algn="ctr">
              <a:defRPr/>
            </a:pPr>
            <a:r>
              <a:rPr lang="en-US" altLang="ja-JP" sz="800" b="0" dirty="0">
                <a:latin typeface="+mn-ea"/>
                <a:ea typeface="+mn-ea"/>
              </a:rPr>
              <a:t>6/3</a:t>
            </a:r>
            <a:endParaRPr lang="ja-JP" altLang="en-US" sz="800" b="0" dirty="0">
              <a:latin typeface="+mn-ea"/>
              <a:ea typeface="+mn-ea"/>
            </a:endParaRPr>
          </a:p>
        </p:txBody>
      </p:sp>
      <p:sp>
        <p:nvSpPr>
          <p:cNvPr id="36" name="フローチャート : 書類 35"/>
          <p:cNvSpPr/>
          <p:nvPr/>
        </p:nvSpPr>
        <p:spPr bwMode="auto">
          <a:xfrm>
            <a:off x="1929853" y="5362349"/>
            <a:ext cx="513481" cy="286884"/>
          </a:xfrm>
          <a:prstGeom prst="flowChartDocument">
            <a:avLst/>
          </a:prstGeom>
          <a:solidFill>
            <a:schemeClr val="bg1"/>
          </a:solidFill>
          <a:ln w="9525">
            <a:solidFill>
              <a:schemeClr val="tx1"/>
            </a:solidFill>
            <a:round/>
            <a:headEnd/>
            <a:tailEnd type="none" w="med" len="med"/>
          </a:ln>
          <a:effectLst/>
          <a:extLst/>
        </p:spPr>
        <p:txBody>
          <a:bodyPr wrap="none" lIns="40403" tIns="35014" rIns="40403" bIns="35014" anchor="ctr"/>
          <a:lstStyle/>
          <a:p>
            <a:pPr algn="ctr">
              <a:defRPr/>
            </a:pPr>
            <a:r>
              <a:rPr lang="en-US" altLang="ja-JP" sz="800" b="0" dirty="0">
                <a:latin typeface="+mn-ea"/>
                <a:ea typeface="+mn-ea"/>
              </a:rPr>
              <a:t>6/2</a:t>
            </a:r>
            <a:endParaRPr lang="ja-JP" altLang="en-US" sz="800" b="0" dirty="0">
              <a:latin typeface="+mn-ea"/>
              <a:ea typeface="+mn-ea"/>
            </a:endParaRPr>
          </a:p>
        </p:txBody>
      </p:sp>
      <p:sp>
        <p:nvSpPr>
          <p:cNvPr id="38" name="テキスト ボックス 37"/>
          <p:cNvSpPr txBox="1"/>
          <p:nvPr/>
        </p:nvSpPr>
        <p:spPr>
          <a:xfrm>
            <a:off x="2821687" y="4996196"/>
            <a:ext cx="947113" cy="192195"/>
          </a:xfrm>
          <a:prstGeom prst="rect">
            <a:avLst/>
          </a:prstGeom>
          <a:noFill/>
        </p:spPr>
        <p:txBody>
          <a:bodyPr lIns="68415" tIns="34208" rIns="68415" bIns="34208">
            <a:spAutoFit/>
          </a:bodyPr>
          <a:lstStyle/>
          <a:p>
            <a:pPr>
              <a:defRPr/>
            </a:pPr>
            <a:r>
              <a:rPr lang="ja-JP" altLang="en-US" sz="800" b="0" dirty="0">
                <a:latin typeface="+mn-ea"/>
                <a:ea typeface="+mn-ea"/>
              </a:rPr>
              <a:t>取得</a:t>
            </a:r>
            <a:r>
              <a:rPr lang="en-US" altLang="ja-JP" sz="800" b="0" dirty="0">
                <a:latin typeface="+mn-ea"/>
                <a:ea typeface="+mn-ea"/>
              </a:rPr>
              <a:t>OK</a:t>
            </a:r>
            <a:endParaRPr lang="ja-JP" altLang="en-US" sz="800" b="0" dirty="0">
              <a:latin typeface="+mn-ea"/>
              <a:ea typeface="+mn-ea"/>
            </a:endParaRPr>
          </a:p>
        </p:txBody>
      </p:sp>
      <p:sp>
        <p:nvSpPr>
          <p:cNvPr id="40" name="正方形/長方形 39"/>
          <p:cNvSpPr/>
          <p:nvPr/>
        </p:nvSpPr>
        <p:spPr bwMode="auto">
          <a:xfrm>
            <a:off x="3816710" y="4611794"/>
            <a:ext cx="2730783" cy="797152"/>
          </a:xfrm>
          <a:prstGeom prst="rect">
            <a:avLst/>
          </a:prstGeom>
          <a:noFill/>
          <a:ln w="9525">
            <a:solidFill>
              <a:schemeClr val="tx1"/>
            </a:solidFill>
            <a:round/>
            <a:headEn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40403" tIns="35014" rIns="40403" bIns="35014"/>
          <a:lstStyle/>
          <a:p>
            <a:pPr>
              <a:defRPr/>
            </a:pPr>
            <a:endParaRPr lang="ja-JP" altLang="en-US" sz="800" b="0" dirty="0">
              <a:latin typeface="+mn-ea"/>
              <a:ea typeface="+mn-ea"/>
            </a:endParaRPr>
          </a:p>
        </p:txBody>
      </p:sp>
      <p:sp>
        <p:nvSpPr>
          <p:cNvPr id="42" name="正方形/長方形 41"/>
          <p:cNvSpPr/>
          <p:nvPr/>
        </p:nvSpPr>
        <p:spPr bwMode="auto">
          <a:xfrm>
            <a:off x="5488593" y="4713847"/>
            <a:ext cx="947114" cy="295956"/>
          </a:xfrm>
          <a:prstGeom prst="rect">
            <a:avLst/>
          </a:prstGeom>
          <a:noFill/>
          <a:ln w="9525">
            <a:solidFill>
              <a:schemeClr val="tx1"/>
            </a:solidFill>
            <a:round/>
            <a:headEn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40403" tIns="35014" rIns="40403" bIns="35014" anchor="ctr"/>
          <a:lstStyle/>
          <a:p>
            <a:pPr algn="ctr">
              <a:defRPr/>
            </a:pPr>
            <a:r>
              <a:rPr lang="ja-JP" altLang="en-US" sz="800" b="0" dirty="0">
                <a:latin typeface="+mn-ea"/>
                <a:ea typeface="+mn-ea"/>
              </a:rPr>
              <a:t>他事業者回線</a:t>
            </a:r>
            <a:endParaRPr lang="en-US" altLang="ja-JP" sz="800" b="0" dirty="0">
              <a:latin typeface="+mn-ea"/>
              <a:ea typeface="+mn-ea"/>
            </a:endParaRPr>
          </a:p>
          <a:p>
            <a:pPr algn="ctr">
              <a:defRPr/>
            </a:pPr>
            <a:r>
              <a:rPr lang="ja-JP" altLang="en-US" sz="800" b="0" dirty="0">
                <a:latin typeface="+mn-ea"/>
                <a:ea typeface="+mn-ea"/>
              </a:rPr>
              <a:t>原簿</a:t>
            </a:r>
            <a:r>
              <a:rPr lang="en-US" altLang="ja-JP" sz="800" b="0" dirty="0">
                <a:latin typeface="+mn-ea"/>
                <a:ea typeface="+mn-ea"/>
              </a:rPr>
              <a:t>TBL</a:t>
            </a:r>
            <a:endParaRPr lang="ja-JP" altLang="en-US" sz="800" b="0" dirty="0">
              <a:latin typeface="+mn-ea"/>
              <a:ea typeface="+mn-ea"/>
            </a:endParaRPr>
          </a:p>
        </p:txBody>
      </p:sp>
      <p:sp>
        <p:nvSpPr>
          <p:cNvPr id="43" name="正方形/長方形 42"/>
          <p:cNvSpPr/>
          <p:nvPr/>
        </p:nvSpPr>
        <p:spPr bwMode="auto">
          <a:xfrm>
            <a:off x="5488593" y="5074437"/>
            <a:ext cx="947114" cy="295956"/>
          </a:xfrm>
          <a:prstGeom prst="rect">
            <a:avLst/>
          </a:prstGeom>
          <a:noFill/>
          <a:ln w="9525">
            <a:solidFill>
              <a:schemeClr val="tx1"/>
            </a:solidFill>
            <a:round/>
            <a:headEn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40403" tIns="35014" rIns="40403" bIns="35014" anchor="ctr"/>
          <a:lstStyle/>
          <a:p>
            <a:pPr algn="ctr">
              <a:defRPr/>
            </a:pPr>
            <a:r>
              <a:rPr lang="ja-JP" altLang="en-US" sz="800" b="0" dirty="0">
                <a:latin typeface="+mj-ea"/>
              </a:rPr>
              <a:t>反映状況管理</a:t>
            </a:r>
            <a:endParaRPr lang="en-US" altLang="ja-JP" sz="800" b="0" dirty="0">
              <a:latin typeface="+mj-ea"/>
            </a:endParaRPr>
          </a:p>
          <a:p>
            <a:pPr algn="ctr">
              <a:defRPr/>
            </a:pPr>
            <a:r>
              <a:rPr lang="ja-JP" altLang="en-US" sz="800" b="0" dirty="0">
                <a:latin typeface="+mj-ea"/>
              </a:rPr>
              <a:t>ＴＢＬ</a:t>
            </a:r>
          </a:p>
        </p:txBody>
      </p:sp>
      <p:sp>
        <p:nvSpPr>
          <p:cNvPr id="46" name="フローチャート : 書類 45"/>
          <p:cNvSpPr/>
          <p:nvPr/>
        </p:nvSpPr>
        <p:spPr bwMode="auto">
          <a:xfrm>
            <a:off x="4158211" y="4787553"/>
            <a:ext cx="513481" cy="286884"/>
          </a:xfrm>
          <a:prstGeom prst="flowChartDocument">
            <a:avLst/>
          </a:prstGeom>
          <a:solidFill>
            <a:schemeClr val="bg1"/>
          </a:solidFill>
          <a:ln w="9525">
            <a:solidFill>
              <a:schemeClr val="tx1"/>
            </a:solidFill>
            <a:round/>
            <a:headEnd/>
            <a:tailEnd type="none" w="med" len="med"/>
          </a:ln>
          <a:effectLst/>
          <a:extLst/>
        </p:spPr>
        <p:txBody>
          <a:bodyPr wrap="none" lIns="40403" tIns="35014" rIns="40403" bIns="35014" anchor="ctr"/>
          <a:lstStyle/>
          <a:p>
            <a:pPr algn="ctr">
              <a:defRPr/>
            </a:pPr>
            <a:r>
              <a:rPr lang="en-US" altLang="ja-JP" sz="800" b="0" dirty="0">
                <a:latin typeface="+mn-ea"/>
                <a:ea typeface="+mn-ea"/>
              </a:rPr>
              <a:t>6/5</a:t>
            </a:r>
            <a:endParaRPr lang="ja-JP" altLang="en-US" sz="800" b="0" dirty="0">
              <a:latin typeface="+mn-ea"/>
              <a:ea typeface="+mn-ea"/>
            </a:endParaRPr>
          </a:p>
        </p:txBody>
      </p:sp>
      <p:sp>
        <p:nvSpPr>
          <p:cNvPr id="47" name="フローチャート : 書類 46"/>
          <p:cNvSpPr/>
          <p:nvPr/>
        </p:nvSpPr>
        <p:spPr bwMode="auto">
          <a:xfrm>
            <a:off x="4156982" y="5095982"/>
            <a:ext cx="513481" cy="286884"/>
          </a:xfrm>
          <a:prstGeom prst="flowChartDocument">
            <a:avLst/>
          </a:prstGeom>
          <a:solidFill>
            <a:schemeClr val="bg1"/>
          </a:solidFill>
          <a:ln w="9525">
            <a:solidFill>
              <a:schemeClr val="tx1"/>
            </a:solidFill>
            <a:round/>
            <a:headEnd/>
            <a:tailEnd type="none" w="med" len="med"/>
          </a:ln>
          <a:effectLst/>
          <a:extLst/>
        </p:spPr>
        <p:txBody>
          <a:bodyPr wrap="none" lIns="40403" tIns="35014" rIns="40403" bIns="35014" anchor="ctr"/>
          <a:lstStyle/>
          <a:p>
            <a:pPr algn="ctr">
              <a:defRPr/>
            </a:pPr>
            <a:r>
              <a:rPr lang="en-US" altLang="ja-JP" sz="800" b="0" dirty="0">
                <a:latin typeface="+mn-ea"/>
                <a:ea typeface="+mn-ea"/>
              </a:rPr>
              <a:t>6/4</a:t>
            </a:r>
            <a:endParaRPr lang="ja-JP" altLang="en-US" sz="800" b="0" dirty="0">
              <a:latin typeface="+mn-ea"/>
              <a:ea typeface="+mn-ea"/>
            </a:endParaRPr>
          </a:p>
        </p:txBody>
      </p:sp>
      <p:sp>
        <p:nvSpPr>
          <p:cNvPr id="48" name="右中かっこ 47"/>
          <p:cNvSpPr/>
          <p:nvPr/>
        </p:nvSpPr>
        <p:spPr bwMode="auto">
          <a:xfrm>
            <a:off x="4659408" y="4766008"/>
            <a:ext cx="120385" cy="604384"/>
          </a:xfrm>
          <a:prstGeom prst="rightBrace">
            <a:avLst/>
          </a:prstGeom>
          <a:noFill/>
          <a:ln>
            <a:headEnd type="none" w="med" len="med"/>
            <a:tailEnd type="none"/>
          </a:ln>
          <a:extLst/>
        </p:spPr>
        <p:style>
          <a:lnRef idx="1">
            <a:schemeClr val="accent4"/>
          </a:lnRef>
          <a:fillRef idx="0">
            <a:schemeClr val="accent4"/>
          </a:fillRef>
          <a:effectRef idx="0">
            <a:schemeClr val="accent4"/>
          </a:effectRef>
          <a:fontRef idx="minor">
            <a:schemeClr val="tx1"/>
          </a:fontRef>
        </p:style>
        <p:txBody>
          <a:bodyPr lIns="68415" tIns="34208" rIns="68415" bIns="34208" anchor="ctr"/>
          <a:lstStyle/>
          <a:p>
            <a:pPr algn="ctr">
              <a:defRPr/>
            </a:pPr>
            <a:endParaRPr lang="ja-JP" altLang="en-US" b="0">
              <a:latin typeface="+mn-ea"/>
            </a:endParaRPr>
          </a:p>
        </p:txBody>
      </p:sp>
      <p:cxnSp>
        <p:nvCxnSpPr>
          <p:cNvPr id="49" name="直線矢印コネクタ 48"/>
          <p:cNvCxnSpPr>
            <a:stCxn id="48" idx="1"/>
          </p:cNvCxnSpPr>
          <p:nvPr/>
        </p:nvCxnSpPr>
        <p:spPr bwMode="auto">
          <a:xfrm flipV="1">
            <a:off x="4779793" y="4862393"/>
            <a:ext cx="716170" cy="205241"/>
          </a:xfrm>
          <a:prstGeom prst="straightConnector1">
            <a:avLst/>
          </a:prstGeom>
          <a:ln>
            <a:headEnd type="none" w="med" len="med"/>
            <a:tailEnd type="triangle" w="med" len="med"/>
          </a:ln>
          <a:extLst/>
        </p:spPr>
        <p:style>
          <a:lnRef idx="1">
            <a:schemeClr val="dk1"/>
          </a:lnRef>
          <a:fillRef idx="0">
            <a:schemeClr val="dk1"/>
          </a:fillRef>
          <a:effectRef idx="0">
            <a:schemeClr val="dk1"/>
          </a:effectRef>
          <a:fontRef idx="minor">
            <a:schemeClr val="tx1"/>
          </a:fontRef>
        </p:style>
      </p:cxnSp>
      <p:sp>
        <p:nvSpPr>
          <p:cNvPr id="50" name="テキスト ボックス 49"/>
          <p:cNvSpPr txBox="1"/>
          <p:nvPr/>
        </p:nvSpPr>
        <p:spPr>
          <a:xfrm>
            <a:off x="4729428" y="5099384"/>
            <a:ext cx="947114" cy="192195"/>
          </a:xfrm>
          <a:prstGeom prst="rect">
            <a:avLst/>
          </a:prstGeom>
          <a:noFill/>
        </p:spPr>
        <p:txBody>
          <a:bodyPr lIns="68415" tIns="34208" rIns="68415" bIns="34208">
            <a:spAutoFit/>
          </a:bodyPr>
          <a:lstStyle/>
          <a:p>
            <a:pPr>
              <a:defRPr/>
            </a:pPr>
            <a:r>
              <a:rPr lang="ja-JP" altLang="en-US" sz="800" b="0" dirty="0">
                <a:latin typeface="+mn-ea"/>
                <a:ea typeface="+mn-ea"/>
              </a:rPr>
              <a:t>取込</a:t>
            </a:r>
            <a:r>
              <a:rPr lang="en-US" altLang="ja-JP" sz="800" b="0" dirty="0">
                <a:latin typeface="+mn-ea"/>
                <a:ea typeface="+mn-ea"/>
              </a:rPr>
              <a:t>OK</a:t>
            </a:r>
            <a:endParaRPr lang="ja-JP" altLang="en-US" sz="800" b="0" dirty="0">
              <a:latin typeface="+mn-ea"/>
              <a:ea typeface="+mn-ea"/>
            </a:endParaRPr>
          </a:p>
        </p:txBody>
      </p:sp>
      <p:sp>
        <p:nvSpPr>
          <p:cNvPr id="51" name="角丸四角形吹き出し 50"/>
          <p:cNvSpPr/>
          <p:nvPr/>
        </p:nvSpPr>
        <p:spPr bwMode="auto">
          <a:xfrm>
            <a:off x="2765180" y="4405419"/>
            <a:ext cx="1030646" cy="411616"/>
          </a:xfrm>
          <a:prstGeom prst="wedgeRoundRectCallout">
            <a:avLst>
              <a:gd name="adj1" fmla="val -16919"/>
              <a:gd name="adj2" fmla="val 91024"/>
              <a:gd name="adj3" fmla="val 16667"/>
            </a:avLst>
          </a:prstGeom>
          <a:pattFill prst="pct5">
            <a:fgClr>
              <a:srgbClr val="FF0000"/>
            </a:fgClr>
            <a:bgClr>
              <a:srgbClr val="FFFF99"/>
            </a:bgClr>
          </a:pattFill>
          <a:ln w="9525">
            <a:solidFill>
              <a:schemeClr val="tx1"/>
            </a:solidFill>
            <a:round/>
            <a:headEnd/>
            <a:tailEnd type="none" w="med" len="med"/>
          </a:ln>
          <a:effectLst/>
          <a:extLst/>
        </p:spPr>
        <p:txBody>
          <a:bodyPr lIns="40403" tIns="35014" rIns="40403" bIns="35014"/>
          <a:lstStyle/>
          <a:p>
            <a:pPr algn="l">
              <a:defRPr/>
            </a:pPr>
            <a:r>
              <a:rPr lang="ja-JP" altLang="en-US" sz="700" b="0" dirty="0">
                <a:latin typeface="ＭＳ ゴシック" panose="020B0609070205080204" pitchFamily="49" charset="-128"/>
                <a:ea typeface="ＭＳ ゴシック" panose="020B0609070205080204" pitchFamily="49" charset="-128"/>
              </a:rPr>
              <a:t>最終反映年月日</a:t>
            </a:r>
            <a:r>
              <a:rPr lang="ja-JP" altLang="en-US" sz="700" b="0" dirty="0">
                <a:latin typeface="+mn-ea"/>
                <a:ea typeface="+mn-ea"/>
              </a:rPr>
              <a:t>より未来日の</a:t>
            </a:r>
            <a:r>
              <a:rPr lang="en-US" altLang="ja-JP" sz="700" b="0" dirty="0">
                <a:latin typeface="+mn-ea"/>
                <a:ea typeface="+mn-ea"/>
              </a:rPr>
              <a:t>6/5</a:t>
            </a:r>
            <a:r>
              <a:rPr lang="ja-JP" altLang="en-US" sz="700" b="0" dirty="0">
                <a:latin typeface="+mn-ea"/>
                <a:ea typeface="+mn-ea"/>
              </a:rPr>
              <a:t>と</a:t>
            </a:r>
            <a:r>
              <a:rPr lang="en-US" altLang="ja-JP" sz="700" b="0" dirty="0">
                <a:latin typeface="+mn-ea"/>
                <a:ea typeface="+mn-ea"/>
              </a:rPr>
              <a:t>6/4</a:t>
            </a:r>
            <a:r>
              <a:rPr lang="ja-JP" altLang="en-US" sz="700" b="0" dirty="0">
                <a:latin typeface="+mn-ea"/>
                <a:ea typeface="+mn-ea"/>
              </a:rPr>
              <a:t>を取得する</a:t>
            </a:r>
          </a:p>
        </p:txBody>
      </p:sp>
      <p:sp>
        <p:nvSpPr>
          <p:cNvPr id="52" name="角丸四角形吹き出し 51"/>
          <p:cNvSpPr/>
          <p:nvPr/>
        </p:nvSpPr>
        <p:spPr bwMode="auto">
          <a:xfrm>
            <a:off x="2932245" y="5263803"/>
            <a:ext cx="891835" cy="325437"/>
          </a:xfrm>
          <a:prstGeom prst="wedgeRoundRectCallout">
            <a:avLst>
              <a:gd name="adj1" fmla="val 85607"/>
              <a:gd name="adj2" fmla="val -45267"/>
              <a:gd name="adj3" fmla="val 16667"/>
            </a:avLst>
          </a:prstGeom>
          <a:pattFill prst="pct5">
            <a:fgClr>
              <a:srgbClr val="FF0000"/>
            </a:fgClr>
            <a:bgClr>
              <a:srgbClr val="FFFF99"/>
            </a:bgClr>
          </a:pattFill>
          <a:ln w="9525">
            <a:solidFill>
              <a:schemeClr val="tx1"/>
            </a:solidFill>
            <a:round/>
            <a:headEnd/>
            <a:tailEnd type="none" w="med" len="med"/>
          </a:ln>
          <a:effectLst/>
          <a:extLst/>
        </p:spPr>
        <p:txBody>
          <a:bodyPr lIns="40403" tIns="35014" rIns="40403" bIns="35014"/>
          <a:lstStyle/>
          <a:p>
            <a:pPr>
              <a:defRPr/>
            </a:pPr>
            <a:r>
              <a:rPr lang="ja-JP" altLang="en-US" sz="700" b="0" dirty="0">
                <a:latin typeface="+mn-ea"/>
                <a:ea typeface="+mn-ea"/>
              </a:rPr>
              <a:t>日付の古いものから取込を行う</a:t>
            </a:r>
          </a:p>
        </p:txBody>
      </p:sp>
      <p:sp>
        <p:nvSpPr>
          <p:cNvPr id="60" name="四角形吹き出し 59"/>
          <p:cNvSpPr/>
          <p:nvPr/>
        </p:nvSpPr>
        <p:spPr bwMode="auto">
          <a:xfrm>
            <a:off x="6610143" y="4615196"/>
            <a:ext cx="1142433" cy="752929"/>
          </a:xfrm>
          <a:prstGeom prst="wedgeRectCallout">
            <a:avLst>
              <a:gd name="adj1" fmla="val -77051"/>
              <a:gd name="adj2" fmla="val 22077"/>
            </a:avLst>
          </a:prstGeom>
          <a:solidFill>
            <a:schemeClr val="bg1"/>
          </a:solidFill>
          <a:ln w="9525">
            <a:solidFill>
              <a:schemeClr val="tx1"/>
            </a:solidFill>
            <a:round/>
            <a:headEnd/>
            <a:tailEnd type="none" w="med" len="med"/>
          </a:ln>
          <a:effectLst/>
          <a:extLst/>
        </p:spPr>
        <p:txBody>
          <a:bodyPr wrap="none" lIns="40403" tIns="35014" rIns="40403" bIns="35014" anchor="ctr"/>
          <a:lstStyle/>
          <a:p>
            <a:pPr algn="ctr">
              <a:defRPr/>
            </a:pPr>
            <a:endParaRPr lang="ja-JP" altLang="en-US" sz="800" b="0">
              <a:latin typeface="+mn-ea"/>
              <a:ea typeface="+mn-ea"/>
            </a:endParaRPr>
          </a:p>
        </p:txBody>
      </p:sp>
      <p:graphicFrame>
        <p:nvGraphicFramePr>
          <p:cNvPr id="61" name="表 60"/>
          <p:cNvGraphicFramePr>
            <a:graphicFrameLocks noGrp="1"/>
          </p:cNvGraphicFramePr>
          <p:nvPr>
            <p:extLst>
              <p:ext uri="{D42A27DB-BD31-4B8C-83A1-F6EECF244321}">
                <p14:modId xmlns:p14="http://schemas.microsoft.com/office/powerpoint/2010/main" val="3936416878"/>
              </p:ext>
            </p:extLst>
          </p:nvPr>
        </p:nvGraphicFramePr>
        <p:xfrm>
          <a:off x="6666650" y="4667357"/>
          <a:ext cx="1019591" cy="114526"/>
        </p:xfrm>
        <a:graphic>
          <a:graphicData uri="http://schemas.openxmlformats.org/drawingml/2006/table">
            <a:tbl>
              <a:tblPr firstRow="1" bandRow="1">
                <a:tableStyleId>{5940675A-B579-460E-94D1-54222C63F5DA}</a:tableStyleId>
              </a:tblPr>
              <a:tblGrid>
                <a:gridCol w="768197"/>
                <a:gridCol w="251394"/>
              </a:tblGrid>
              <a:tr h="114526">
                <a:tc>
                  <a:txBody>
                    <a:bodyPr/>
                    <a:lstStyle/>
                    <a:p>
                      <a:r>
                        <a:rPr lang="ja-JP" altLang="en-US" sz="700" dirty="0" smtClean="0">
                          <a:latin typeface="ＭＳ ゴシック" panose="020B0609070205080204" pitchFamily="49" charset="-128"/>
                          <a:ea typeface="ＭＳ ゴシック" panose="020B0609070205080204" pitchFamily="49" charset="-128"/>
                        </a:rPr>
                        <a:t>最終反映年月日</a:t>
                      </a:r>
                      <a:endParaRPr kumimoji="1" lang="ja-JP" altLang="en-US" sz="700" dirty="0">
                        <a:latin typeface="ＭＳ ゴシック" panose="020B0609070205080204" pitchFamily="49" charset="-128"/>
                        <a:ea typeface="ＭＳ ゴシック" panose="020B0609070205080204" pitchFamily="49" charset="-128"/>
                      </a:endParaRPr>
                    </a:p>
                  </a:txBody>
                  <a:tcPr marL="27873" marR="2787" marT="2570" marB="2570" anchor="ctr">
                    <a:solidFill>
                      <a:schemeClr val="bg1"/>
                    </a:solidFill>
                  </a:tcPr>
                </a:tc>
                <a:tc>
                  <a:txBody>
                    <a:bodyPr/>
                    <a:lstStyle/>
                    <a:p>
                      <a:r>
                        <a:rPr kumimoji="1" lang="en-US" altLang="ja-JP" sz="700" dirty="0" smtClean="0">
                          <a:latin typeface="ＭＳ ゴシック" panose="020B0609070205080204" pitchFamily="49" charset="-128"/>
                          <a:ea typeface="ＭＳ ゴシック" panose="020B0609070205080204" pitchFamily="49" charset="-128"/>
                        </a:rPr>
                        <a:t>6/3</a:t>
                      </a:r>
                      <a:endParaRPr kumimoji="1" lang="ja-JP" altLang="en-US" sz="700" dirty="0">
                        <a:latin typeface="ＭＳ ゴシック" panose="020B0609070205080204" pitchFamily="49" charset="-128"/>
                        <a:ea typeface="ＭＳ ゴシック" panose="020B0609070205080204" pitchFamily="49" charset="-128"/>
                      </a:endParaRPr>
                    </a:p>
                  </a:txBody>
                  <a:tcPr marL="27873" marR="2787" marT="2570" marB="2570" anchor="ctr">
                    <a:solidFill>
                      <a:schemeClr val="bg1"/>
                    </a:solidFill>
                  </a:tcPr>
                </a:tc>
              </a:tr>
            </a:tbl>
          </a:graphicData>
        </a:graphic>
      </p:graphicFrame>
      <p:graphicFrame>
        <p:nvGraphicFramePr>
          <p:cNvPr id="62" name="表 61"/>
          <p:cNvGraphicFramePr>
            <a:graphicFrameLocks noGrp="1"/>
          </p:cNvGraphicFramePr>
          <p:nvPr>
            <p:extLst>
              <p:ext uri="{D42A27DB-BD31-4B8C-83A1-F6EECF244321}">
                <p14:modId xmlns:p14="http://schemas.microsoft.com/office/powerpoint/2010/main" val="2440932170"/>
              </p:ext>
            </p:extLst>
          </p:nvPr>
        </p:nvGraphicFramePr>
        <p:xfrm>
          <a:off x="6666650" y="5202572"/>
          <a:ext cx="1019591" cy="114526"/>
        </p:xfrm>
        <a:graphic>
          <a:graphicData uri="http://schemas.openxmlformats.org/drawingml/2006/table">
            <a:tbl>
              <a:tblPr firstRow="1" bandRow="1">
                <a:tableStyleId>{5940675A-B579-460E-94D1-54222C63F5DA}</a:tableStyleId>
              </a:tblPr>
              <a:tblGrid>
                <a:gridCol w="768197"/>
                <a:gridCol w="251394"/>
              </a:tblGrid>
              <a:tr h="114526">
                <a:tc>
                  <a:txBody>
                    <a:bodyPr/>
                    <a:lstStyle/>
                    <a:p>
                      <a:r>
                        <a:rPr lang="ja-JP" altLang="en-US" sz="700" dirty="0" smtClean="0">
                          <a:latin typeface="ＭＳ ゴシック" panose="020B0609070205080204" pitchFamily="49" charset="-128"/>
                          <a:ea typeface="ＭＳ ゴシック" panose="020B0609070205080204" pitchFamily="49" charset="-128"/>
                        </a:rPr>
                        <a:t>最終反映年月日</a:t>
                      </a:r>
                      <a:endParaRPr kumimoji="1" lang="ja-JP" altLang="en-US" sz="700" dirty="0">
                        <a:latin typeface="ＭＳ ゴシック" panose="020B0609070205080204" pitchFamily="49" charset="-128"/>
                        <a:ea typeface="ＭＳ ゴシック" panose="020B0609070205080204" pitchFamily="49" charset="-128"/>
                      </a:endParaRPr>
                    </a:p>
                  </a:txBody>
                  <a:tcPr marL="27873" marR="2787" marT="2584" marB="2584" anchor="ctr">
                    <a:solidFill>
                      <a:schemeClr val="bg1"/>
                    </a:solidFill>
                  </a:tcPr>
                </a:tc>
                <a:tc>
                  <a:txBody>
                    <a:bodyPr/>
                    <a:lstStyle/>
                    <a:p>
                      <a:r>
                        <a:rPr kumimoji="1" lang="en-US" altLang="ja-JP" sz="700" b="1" dirty="0" smtClean="0">
                          <a:solidFill>
                            <a:srgbClr val="FF0000"/>
                          </a:solidFill>
                          <a:latin typeface="ＭＳ ゴシック" panose="020B0609070205080204" pitchFamily="49" charset="-128"/>
                          <a:ea typeface="ＭＳ ゴシック" panose="020B0609070205080204" pitchFamily="49" charset="-128"/>
                        </a:rPr>
                        <a:t>6/5</a:t>
                      </a:r>
                      <a:endParaRPr kumimoji="1" lang="ja-JP" altLang="en-US" sz="700" b="1" dirty="0">
                        <a:solidFill>
                          <a:srgbClr val="FF0000"/>
                        </a:solidFill>
                        <a:latin typeface="ＭＳ ゴシック" panose="020B0609070205080204" pitchFamily="49" charset="-128"/>
                        <a:ea typeface="ＭＳ ゴシック" panose="020B0609070205080204" pitchFamily="49" charset="-128"/>
                      </a:endParaRPr>
                    </a:p>
                  </a:txBody>
                  <a:tcPr marL="27873" marR="2787" marT="2584" marB="2584" anchor="ctr">
                    <a:solidFill>
                      <a:schemeClr val="bg1"/>
                    </a:solidFill>
                  </a:tcPr>
                </a:tc>
              </a:tr>
            </a:tbl>
          </a:graphicData>
        </a:graphic>
      </p:graphicFrame>
      <p:sp>
        <p:nvSpPr>
          <p:cNvPr id="63" name="下矢印 62"/>
          <p:cNvSpPr/>
          <p:nvPr/>
        </p:nvSpPr>
        <p:spPr bwMode="auto">
          <a:xfrm>
            <a:off x="6869339" y="4814767"/>
            <a:ext cx="374669" cy="62366"/>
          </a:xfrm>
          <a:prstGeom prst="downArrow">
            <a:avLst/>
          </a:prstGeom>
          <a:noFill/>
          <a:ln w="9525">
            <a:solidFill>
              <a:schemeClr val="tx1"/>
            </a:solidFill>
            <a:round/>
            <a:headEn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40403" tIns="35014" rIns="40403" bIns="35014" anchor="ctr"/>
          <a:lstStyle/>
          <a:p>
            <a:pPr algn="ctr">
              <a:defRPr/>
            </a:pPr>
            <a:endParaRPr lang="ja-JP" altLang="en-US" sz="800" b="0">
              <a:latin typeface="+mn-ea"/>
              <a:ea typeface="+mn-ea"/>
            </a:endParaRPr>
          </a:p>
        </p:txBody>
      </p:sp>
      <p:sp>
        <p:nvSpPr>
          <p:cNvPr id="64" name="角丸四角形吹き出し 63"/>
          <p:cNvSpPr/>
          <p:nvPr/>
        </p:nvSpPr>
        <p:spPr bwMode="auto">
          <a:xfrm>
            <a:off x="7983519" y="4783017"/>
            <a:ext cx="1030646" cy="366259"/>
          </a:xfrm>
          <a:prstGeom prst="wedgeRoundRectCallout">
            <a:avLst>
              <a:gd name="adj1" fmla="val -73313"/>
              <a:gd name="adj2" fmla="val 16720"/>
              <a:gd name="adj3" fmla="val 16667"/>
            </a:avLst>
          </a:prstGeom>
          <a:pattFill prst="pct5">
            <a:fgClr>
              <a:srgbClr val="FF0000"/>
            </a:fgClr>
            <a:bgClr>
              <a:srgbClr val="FFFF99"/>
            </a:bgClr>
          </a:pattFill>
          <a:ln w="9525">
            <a:solidFill>
              <a:schemeClr val="tx1"/>
            </a:solidFill>
            <a:round/>
            <a:headEnd/>
            <a:tailEnd type="none" w="med" len="med"/>
          </a:ln>
          <a:effectLst/>
          <a:extLst/>
        </p:spPr>
        <p:txBody>
          <a:bodyPr lIns="40403" tIns="35014" rIns="40403" bIns="35014"/>
          <a:lstStyle/>
          <a:p>
            <a:pPr algn="l">
              <a:defRPr/>
            </a:pPr>
            <a:r>
              <a:rPr lang="ja-JP" altLang="en-US" sz="700" b="0" dirty="0">
                <a:latin typeface="ＭＳ ゴシック" panose="020B0609070205080204" pitchFamily="49" charset="-128"/>
                <a:ea typeface="ＭＳ ゴシック" panose="020B0609070205080204" pitchFamily="49" charset="-128"/>
              </a:rPr>
              <a:t>最終反映年月日</a:t>
            </a:r>
            <a:r>
              <a:rPr lang="ja-JP" altLang="en-US" sz="700" b="0" dirty="0">
                <a:latin typeface="+mn-ea"/>
                <a:ea typeface="+mn-ea"/>
              </a:rPr>
              <a:t>を更新する</a:t>
            </a:r>
          </a:p>
        </p:txBody>
      </p:sp>
      <p:graphicFrame>
        <p:nvGraphicFramePr>
          <p:cNvPr id="65" name="表 64"/>
          <p:cNvGraphicFramePr>
            <a:graphicFrameLocks noGrp="1"/>
          </p:cNvGraphicFramePr>
          <p:nvPr>
            <p:extLst>
              <p:ext uri="{D42A27DB-BD31-4B8C-83A1-F6EECF244321}">
                <p14:modId xmlns:p14="http://schemas.microsoft.com/office/powerpoint/2010/main" val="8561847"/>
              </p:ext>
            </p:extLst>
          </p:nvPr>
        </p:nvGraphicFramePr>
        <p:xfrm>
          <a:off x="6667878" y="4939500"/>
          <a:ext cx="1019591" cy="114526"/>
        </p:xfrm>
        <a:graphic>
          <a:graphicData uri="http://schemas.openxmlformats.org/drawingml/2006/table">
            <a:tbl>
              <a:tblPr firstRow="1" bandRow="1">
                <a:tableStyleId>{5940675A-B579-460E-94D1-54222C63F5DA}</a:tableStyleId>
              </a:tblPr>
              <a:tblGrid>
                <a:gridCol w="768197"/>
                <a:gridCol w="251394"/>
              </a:tblGrid>
              <a:tr h="114526">
                <a:tc>
                  <a:txBody>
                    <a:bodyPr/>
                    <a:lstStyle/>
                    <a:p>
                      <a:r>
                        <a:rPr lang="ja-JP" altLang="en-US" sz="700" dirty="0" smtClean="0">
                          <a:latin typeface="ＭＳ ゴシック" panose="020B0609070205080204" pitchFamily="49" charset="-128"/>
                          <a:ea typeface="ＭＳ ゴシック" panose="020B0609070205080204" pitchFamily="49" charset="-128"/>
                        </a:rPr>
                        <a:t>最終反映年月日</a:t>
                      </a:r>
                      <a:endParaRPr kumimoji="1" lang="ja-JP" altLang="en-US" sz="700" dirty="0">
                        <a:latin typeface="ＭＳ ゴシック" panose="020B0609070205080204" pitchFamily="49" charset="-128"/>
                        <a:ea typeface="ＭＳ ゴシック" panose="020B0609070205080204" pitchFamily="49" charset="-128"/>
                      </a:endParaRPr>
                    </a:p>
                  </a:txBody>
                  <a:tcPr marL="27873" marR="2787" marT="2570" marB="2570" anchor="ctr">
                    <a:solidFill>
                      <a:schemeClr val="bg1"/>
                    </a:solidFill>
                  </a:tcPr>
                </a:tc>
                <a:tc>
                  <a:txBody>
                    <a:bodyPr/>
                    <a:lstStyle/>
                    <a:p>
                      <a:r>
                        <a:rPr kumimoji="1" lang="en-US" altLang="ja-JP" sz="700" b="1" dirty="0" smtClean="0">
                          <a:solidFill>
                            <a:srgbClr val="FF0000"/>
                          </a:solidFill>
                          <a:latin typeface="ＭＳ ゴシック" panose="020B0609070205080204" pitchFamily="49" charset="-128"/>
                          <a:ea typeface="ＭＳ ゴシック" panose="020B0609070205080204" pitchFamily="49" charset="-128"/>
                        </a:rPr>
                        <a:t>6/4</a:t>
                      </a:r>
                      <a:endParaRPr kumimoji="1" lang="ja-JP" altLang="en-US" sz="700" b="1" dirty="0">
                        <a:solidFill>
                          <a:srgbClr val="FF0000"/>
                        </a:solidFill>
                        <a:latin typeface="ＭＳ ゴシック" panose="020B0609070205080204" pitchFamily="49" charset="-128"/>
                        <a:ea typeface="ＭＳ ゴシック" panose="020B0609070205080204" pitchFamily="49" charset="-128"/>
                      </a:endParaRPr>
                    </a:p>
                  </a:txBody>
                  <a:tcPr marL="27873" marR="2787" marT="2570" marB="2570" anchor="ctr">
                    <a:solidFill>
                      <a:schemeClr val="bg1"/>
                    </a:solidFill>
                  </a:tcPr>
                </a:tc>
              </a:tr>
            </a:tbl>
          </a:graphicData>
        </a:graphic>
      </p:graphicFrame>
      <p:sp>
        <p:nvSpPr>
          <p:cNvPr id="66" name="下矢印 65"/>
          <p:cNvSpPr/>
          <p:nvPr/>
        </p:nvSpPr>
        <p:spPr bwMode="auto">
          <a:xfrm>
            <a:off x="6870568" y="5086910"/>
            <a:ext cx="374669" cy="62366"/>
          </a:xfrm>
          <a:prstGeom prst="downArrow">
            <a:avLst/>
          </a:prstGeom>
          <a:noFill/>
          <a:ln w="9525">
            <a:solidFill>
              <a:schemeClr val="tx1"/>
            </a:solidFill>
            <a:round/>
            <a:headEn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40403" tIns="35014" rIns="40403" bIns="35014" anchor="ctr"/>
          <a:lstStyle/>
          <a:p>
            <a:pPr algn="ctr">
              <a:defRPr/>
            </a:pPr>
            <a:endParaRPr lang="ja-JP" altLang="en-US" sz="800" b="0">
              <a:latin typeface="+mn-ea"/>
              <a:ea typeface="+mn-ea"/>
            </a:endParaRPr>
          </a:p>
        </p:txBody>
      </p:sp>
      <p:sp>
        <p:nvSpPr>
          <p:cNvPr id="79" name="Text Box 4"/>
          <p:cNvSpPr txBox="1">
            <a:spLocks noChangeArrowheads="1"/>
          </p:cNvSpPr>
          <p:nvPr/>
        </p:nvSpPr>
        <p:spPr bwMode="auto">
          <a:xfrm>
            <a:off x="152400" y="620688"/>
            <a:ext cx="8502650" cy="738664"/>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54000" rIns="54000">
            <a:spAutoFit/>
          </a:bodyPr>
          <a:lstStyle>
            <a:lvl1pPr marL="800100" indent="-800100" algn="l" defTabSz="762000">
              <a:defRPr kumimoji="1" sz="2400">
                <a:solidFill>
                  <a:schemeClr val="tx1"/>
                </a:solidFill>
                <a:latin typeface="Times New Roman" pitchFamily="18" charset="0"/>
                <a:ea typeface="ＭＳ Ｐゴシック" pitchFamily="50" charset="-128"/>
              </a:defRPr>
            </a:lvl1pPr>
            <a:lvl2pPr marL="979488" indent="33338" algn="l" defTabSz="762000">
              <a:defRPr kumimoji="1" sz="2400">
                <a:solidFill>
                  <a:schemeClr val="tx1"/>
                </a:solidFill>
                <a:latin typeface="Times New Roman" pitchFamily="18" charset="0"/>
                <a:ea typeface="ＭＳ Ｐゴシック" pitchFamily="50" charset="-128"/>
              </a:defRPr>
            </a:lvl2pPr>
            <a:lvl3pPr marL="1192213" algn="l" defTabSz="762000">
              <a:defRPr kumimoji="1" sz="2400">
                <a:solidFill>
                  <a:schemeClr val="tx1"/>
                </a:solidFill>
                <a:latin typeface="Times New Roman" pitchFamily="18" charset="0"/>
                <a:ea typeface="ＭＳ Ｐゴシック" pitchFamily="50" charset="-128"/>
              </a:defRPr>
            </a:lvl3pPr>
            <a:lvl4pPr marL="1714500" algn="l" defTabSz="762000">
              <a:defRPr kumimoji="1" sz="2400">
                <a:solidFill>
                  <a:schemeClr val="tx1"/>
                </a:solidFill>
                <a:latin typeface="Times New Roman" pitchFamily="18" charset="0"/>
                <a:ea typeface="ＭＳ Ｐゴシック" pitchFamily="50" charset="-128"/>
              </a:defRPr>
            </a:lvl4pPr>
            <a:lvl5pPr marL="2286000" algn="l" defTabSz="762000">
              <a:defRPr kumimoji="1" sz="2400">
                <a:solidFill>
                  <a:schemeClr val="tx1"/>
                </a:solidFill>
                <a:latin typeface="Times New Roman" pitchFamily="18" charset="0"/>
                <a:ea typeface="ＭＳ Ｐゴシック" pitchFamily="50" charset="-128"/>
              </a:defRPr>
            </a:lvl5pPr>
            <a:lvl6pPr marL="2743200" defTabSz="762000" fontAlgn="base">
              <a:spcBef>
                <a:spcPct val="0"/>
              </a:spcBef>
              <a:spcAft>
                <a:spcPct val="0"/>
              </a:spcAft>
              <a:defRPr kumimoji="1" sz="2400">
                <a:solidFill>
                  <a:schemeClr val="tx1"/>
                </a:solidFill>
                <a:latin typeface="Times New Roman" pitchFamily="18" charset="0"/>
                <a:ea typeface="ＭＳ Ｐゴシック" pitchFamily="50" charset="-128"/>
              </a:defRPr>
            </a:lvl6pPr>
            <a:lvl7pPr marL="3200400" defTabSz="762000" fontAlgn="base">
              <a:spcBef>
                <a:spcPct val="0"/>
              </a:spcBef>
              <a:spcAft>
                <a:spcPct val="0"/>
              </a:spcAft>
              <a:defRPr kumimoji="1" sz="2400">
                <a:solidFill>
                  <a:schemeClr val="tx1"/>
                </a:solidFill>
                <a:latin typeface="Times New Roman" pitchFamily="18" charset="0"/>
                <a:ea typeface="ＭＳ Ｐゴシック" pitchFamily="50" charset="-128"/>
              </a:defRPr>
            </a:lvl7pPr>
            <a:lvl8pPr marL="3657600" defTabSz="762000" fontAlgn="base">
              <a:spcBef>
                <a:spcPct val="0"/>
              </a:spcBef>
              <a:spcAft>
                <a:spcPct val="0"/>
              </a:spcAft>
              <a:defRPr kumimoji="1" sz="2400">
                <a:solidFill>
                  <a:schemeClr val="tx1"/>
                </a:solidFill>
                <a:latin typeface="Times New Roman" pitchFamily="18" charset="0"/>
                <a:ea typeface="ＭＳ Ｐゴシック" pitchFamily="50" charset="-128"/>
              </a:defRPr>
            </a:lvl8pPr>
            <a:lvl9pPr marL="4114800" defTabSz="762000" fontAlgn="base">
              <a:spcBef>
                <a:spcPct val="0"/>
              </a:spcBef>
              <a:spcAft>
                <a:spcPct val="0"/>
              </a:spcAft>
              <a:defRPr kumimoji="1" sz="2400">
                <a:solidFill>
                  <a:schemeClr val="tx1"/>
                </a:solidFill>
                <a:latin typeface="Times New Roman" pitchFamily="18" charset="0"/>
                <a:ea typeface="ＭＳ Ｐゴシック" pitchFamily="50" charset="-128"/>
              </a:defRPr>
            </a:lvl9pPr>
          </a:lstStyle>
          <a:p>
            <a:pPr>
              <a:defRPr/>
            </a:pPr>
            <a:r>
              <a:rPr lang="ja-JP" altLang="en-US" sz="1050" b="0" dirty="0">
                <a:latin typeface="+mn-ea"/>
              </a:rPr>
              <a:t>本システムで運休時のイメージを以下に示す。	</a:t>
            </a:r>
          </a:p>
          <a:p>
            <a:pPr>
              <a:defRPr/>
            </a:pPr>
            <a:r>
              <a:rPr lang="ja-JP" altLang="en-US" sz="1050" b="0" dirty="0" smtClean="0">
                <a:latin typeface="+mn-ea"/>
              </a:rPr>
              <a:t>　･本システム</a:t>
            </a:r>
            <a:r>
              <a:rPr lang="ja-JP" altLang="en-US" sz="1050" b="0" dirty="0">
                <a:latin typeface="+mn-ea"/>
              </a:rPr>
              <a:t>では最終反映年月日を更新しない。</a:t>
            </a:r>
          </a:p>
          <a:p>
            <a:pPr>
              <a:defRPr/>
            </a:pPr>
            <a:r>
              <a:rPr lang="ja-JP" altLang="en-US" sz="1050" b="0" dirty="0" smtClean="0">
                <a:latin typeface="+mn-ea"/>
              </a:rPr>
              <a:t>　･本システム</a:t>
            </a:r>
            <a:r>
              <a:rPr lang="ja-JP" altLang="en-US" sz="1050" b="0" dirty="0">
                <a:latin typeface="+mn-ea"/>
              </a:rPr>
              <a:t>では運休翌日のファイル取込時に複数ファイルを取得し、日付の古いものから取込を行う。</a:t>
            </a:r>
          </a:p>
          <a:p>
            <a:pPr>
              <a:defRPr/>
            </a:pPr>
            <a:endParaRPr lang="ja-JP" altLang="en-US" sz="1050" b="0" dirty="0">
              <a:latin typeface="+mn-ea"/>
            </a:endParaRPr>
          </a:p>
        </p:txBody>
      </p:sp>
      <p:grpSp>
        <p:nvGrpSpPr>
          <p:cNvPr id="80" name="グループ化 79"/>
          <p:cNvGrpSpPr/>
          <p:nvPr/>
        </p:nvGrpSpPr>
        <p:grpSpPr>
          <a:xfrm>
            <a:off x="7668344" y="1196752"/>
            <a:ext cx="1163964" cy="792088"/>
            <a:chOff x="7809083" y="5877272"/>
            <a:chExt cx="1163964" cy="792088"/>
          </a:xfrm>
        </p:grpSpPr>
        <p:sp>
          <p:nvSpPr>
            <p:cNvPr id="81" name="正方形/長方形 1"/>
            <p:cNvSpPr>
              <a:spLocks noChangeArrowheads="1"/>
            </p:cNvSpPr>
            <p:nvPr/>
          </p:nvSpPr>
          <p:spPr bwMode="auto">
            <a:xfrm>
              <a:off x="7809083" y="5877272"/>
              <a:ext cx="1163964" cy="792088"/>
            </a:xfrm>
            <a:prstGeom prst="rect">
              <a:avLst/>
            </a:prstGeom>
            <a:solidFill>
              <a:schemeClr val="bg1"/>
            </a:solidFill>
            <a:ln w="9525" algn="ctr">
              <a:solidFill>
                <a:schemeClr val="tx1"/>
              </a:solidFill>
              <a:round/>
              <a:headEnd type="triangle" w="sm" len="sm"/>
              <a:tailEnd type="none" w="sm" len="sm"/>
            </a:ln>
          </p:spPr>
          <p:txBody>
            <a:bodyPr lIns="67338" tIns="35016" rIns="67338" bIns="35016"/>
            <a:lstStyle>
              <a:lvl1pPr defTabSz="868363" eaLnBrk="0" hangingPunct="0">
                <a:defRPr kumimoji="1" sz="1300">
                  <a:solidFill>
                    <a:schemeClr val="tx1"/>
                  </a:solidFill>
                  <a:latin typeface="Times New Roman" pitchFamily="18" charset="0"/>
                  <a:ea typeface="ＭＳ Ｐゴシック" charset="-128"/>
                </a:defRPr>
              </a:lvl1pPr>
              <a:lvl2pPr marL="742950" indent="-285750" defTabSz="868363" eaLnBrk="0" hangingPunct="0">
                <a:defRPr kumimoji="1" sz="1300">
                  <a:solidFill>
                    <a:schemeClr val="tx1"/>
                  </a:solidFill>
                  <a:latin typeface="Times New Roman" pitchFamily="18" charset="0"/>
                  <a:ea typeface="ＭＳ Ｐゴシック" charset="-128"/>
                </a:defRPr>
              </a:lvl2pPr>
              <a:lvl3pPr marL="1143000" indent="-228600" defTabSz="868363" eaLnBrk="0" hangingPunct="0">
                <a:defRPr kumimoji="1" sz="1300">
                  <a:solidFill>
                    <a:schemeClr val="tx1"/>
                  </a:solidFill>
                  <a:latin typeface="Times New Roman" pitchFamily="18" charset="0"/>
                  <a:ea typeface="ＭＳ Ｐゴシック" charset="-128"/>
                </a:defRPr>
              </a:lvl3pPr>
              <a:lvl4pPr marL="1600200" indent="-228600" defTabSz="868363" eaLnBrk="0" hangingPunct="0">
                <a:defRPr kumimoji="1" sz="1300">
                  <a:solidFill>
                    <a:schemeClr val="tx1"/>
                  </a:solidFill>
                  <a:latin typeface="Times New Roman" pitchFamily="18" charset="0"/>
                  <a:ea typeface="ＭＳ Ｐゴシック" charset="-128"/>
                </a:defRPr>
              </a:lvl4pPr>
              <a:lvl5pPr marL="2057400" indent="-228600" defTabSz="868363" eaLnBrk="0" hangingPunct="0">
                <a:defRPr kumimoji="1" sz="1300">
                  <a:solidFill>
                    <a:schemeClr val="tx1"/>
                  </a:solidFill>
                  <a:latin typeface="Times New Roman" pitchFamily="18" charset="0"/>
                  <a:ea typeface="ＭＳ Ｐゴシック" charset="-128"/>
                </a:defRPr>
              </a:lvl5pPr>
              <a:lvl6pPr marL="2514600" indent="-228600" defTabSz="868363" eaLnBrk="0" fontAlgn="base" hangingPunct="0">
                <a:spcBef>
                  <a:spcPct val="0"/>
                </a:spcBef>
                <a:spcAft>
                  <a:spcPct val="0"/>
                </a:spcAft>
                <a:defRPr kumimoji="1" sz="1300">
                  <a:solidFill>
                    <a:schemeClr val="tx1"/>
                  </a:solidFill>
                  <a:latin typeface="Times New Roman" pitchFamily="18" charset="0"/>
                  <a:ea typeface="ＭＳ Ｐゴシック" charset="-128"/>
                </a:defRPr>
              </a:lvl6pPr>
              <a:lvl7pPr marL="2971800" indent="-228600" defTabSz="868363" eaLnBrk="0" fontAlgn="base" hangingPunct="0">
                <a:spcBef>
                  <a:spcPct val="0"/>
                </a:spcBef>
                <a:spcAft>
                  <a:spcPct val="0"/>
                </a:spcAft>
                <a:defRPr kumimoji="1" sz="1300">
                  <a:solidFill>
                    <a:schemeClr val="tx1"/>
                  </a:solidFill>
                  <a:latin typeface="Times New Roman" pitchFamily="18" charset="0"/>
                  <a:ea typeface="ＭＳ Ｐゴシック" charset="-128"/>
                </a:defRPr>
              </a:lvl7pPr>
              <a:lvl8pPr marL="3429000" indent="-228600" defTabSz="868363" eaLnBrk="0" fontAlgn="base" hangingPunct="0">
                <a:spcBef>
                  <a:spcPct val="0"/>
                </a:spcBef>
                <a:spcAft>
                  <a:spcPct val="0"/>
                </a:spcAft>
                <a:defRPr kumimoji="1" sz="1300">
                  <a:solidFill>
                    <a:schemeClr val="tx1"/>
                  </a:solidFill>
                  <a:latin typeface="Times New Roman" pitchFamily="18" charset="0"/>
                  <a:ea typeface="ＭＳ Ｐゴシック" charset="-128"/>
                </a:defRPr>
              </a:lvl8pPr>
              <a:lvl9pPr marL="3886200" indent="-228600" defTabSz="868363" eaLnBrk="0" fontAlgn="base" hangingPunct="0">
                <a:spcBef>
                  <a:spcPct val="0"/>
                </a:spcBef>
                <a:spcAft>
                  <a:spcPct val="0"/>
                </a:spcAft>
                <a:defRPr kumimoji="1" sz="1300">
                  <a:solidFill>
                    <a:schemeClr val="tx1"/>
                  </a:solidFill>
                  <a:latin typeface="Times New Roman" pitchFamily="18" charset="0"/>
                  <a:ea typeface="ＭＳ Ｐゴシック" charset="-128"/>
                </a:defRPr>
              </a:lvl9pPr>
            </a:lstStyle>
            <a:p>
              <a:pPr algn="l" eaLnBrk="1" hangingPunct="1"/>
              <a:r>
                <a:rPr lang="en-US" altLang="ja-JP" sz="600" b="0" dirty="0">
                  <a:latin typeface="ＭＳ ゴシック" pitchFamily="49" charset="-128"/>
                  <a:ea typeface="ＭＳ ゴシック" pitchFamily="49" charset="-128"/>
                </a:rPr>
                <a:t>【</a:t>
              </a:r>
              <a:r>
                <a:rPr lang="ja-JP" altLang="en-US" sz="600" b="0" dirty="0">
                  <a:latin typeface="ＭＳ ゴシック" pitchFamily="49" charset="-128"/>
                  <a:ea typeface="ＭＳ ゴシック" pitchFamily="49" charset="-128"/>
                </a:rPr>
                <a:t>凡例</a:t>
              </a:r>
              <a:r>
                <a:rPr lang="en-US" altLang="ja-JP" sz="600" b="0" dirty="0">
                  <a:latin typeface="ＭＳ ゴシック" pitchFamily="49" charset="-128"/>
                  <a:ea typeface="ＭＳ ゴシック" pitchFamily="49" charset="-128"/>
                </a:rPr>
                <a:t>】</a:t>
              </a:r>
            </a:p>
            <a:p>
              <a:pPr algn="l" eaLnBrk="1" hangingPunct="1"/>
              <a:endParaRPr lang="en-US" altLang="ja-JP" sz="600" b="0" dirty="0">
                <a:latin typeface="ＭＳ ゴシック" pitchFamily="49" charset="-128"/>
                <a:ea typeface="ＭＳ ゴシック" pitchFamily="49" charset="-128"/>
              </a:endParaRPr>
            </a:p>
            <a:p>
              <a:pPr algn="l" eaLnBrk="1" hangingPunct="1"/>
              <a:r>
                <a:rPr lang="ja-JP" altLang="en-US" sz="600" b="0" dirty="0">
                  <a:latin typeface="ＭＳ ゴシック" pitchFamily="49" charset="-128"/>
                  <a:ea typeface="ＭＳ ゴシック" pitchFamily="49" charset="-128"/>
                </a:rPr>
                <a:t>　　　　　　：システム</a:t>
              </a:r>
              <a:r>
                <a:rPr lang="ja-JP" altLang="en-US" sz="600" b="0" dirty="0" smtClean="0">
                  <a:latin typeface="ＭＳ ゴシック" pitchFamily="49" charset="-128"/>
                  <a:ea typeface="ＭＳ ゴシック" pitchFamily="49" charset="-128"/>
                </a:rPr>
                <a:t>挙動</a:t>
              </a:r>
              <a:endParaRPr lang="en-US" altLang="ja-JP" sz="600" b="0" dirty="0">
                <a:latin typeface="ＭＳ ゴシック" pitchFamily="49" charset="-128"/>
                <a:ea typeface="ＭＳ ゴシック" pitchFamily="49" charset="-128"/>
              </a:endParaRPr>
            </a:p>
            <a:p>
              <a:pPr algn="l" eaLnBrk="1" hangingPunct="1"/>
              <a:r>
                <a:rPr lang="ja-JP" altLang="en-US" sz="600" b="0" dirty="0">
                  <a:latin typeface="ＭＳ ゴシック" pitchFamily="49" charset="-128"/>
                  <a:ea typeface="ＭＳ ゴシック" pitchFamily="49" charset="-128"/>
                </a:rPr>
                <a:t>　　　　　　：運用対処</a:t>
              </a:r>
              <a:r>
                <a:rPr lang="ja-JP" altLang="en-US" sz="600" b="0" dirty="0" smtClean="0">
                  <a:latin typeface="ＭＳ ゴシック" pitchFamily="49" charset="-128"/>
                  <a:ea typeface="ＭＳ ゴシック" pitchFamily="49" charset="-128"/>
                </a:rPr>
                <a:t>内容</a:t>
              </a:r>
              <a:endParaRPr lang="en-US" altLang="ja-JP" sz="600" b="0" dirty="0">
                <a:latin typeface="ＭＳ ゴシック" pitchFamily="49" charset="-128"/>
                <a:ea typeface="ＭＳ ゴシック" pitchFamily="49" charset="-128"/>
              </a:endParaRPr>
            </a:p>
            <a:p>
              <a:pPr algn="l" eaLnBrk="1" hangingPunct="1"/>
              <a:r>
                <a:rPr lang="ja-JP" altLang="en-US" sz="600" b="0" dirty="0">
                  <a:latin typeface="ＭＳ ゴシック" pitchFamily="49" charset="-128"/>
                  <a:ea typeface="ＭＳ ゴシック" pitchFamily="49" charset="-128"/>
                </a:rPr>
                <a:t>　　　　　　</a:t>
              </a:r>
              <a:endParaRPr lang="en-US" altLang="ja-JP" sz="600" b="0" dirty="0" smtClean="0">
                <a:latin typeface="ＭＳ ゴシック" pitchFamily="49" charset="-128"/>
                <a:ea typeface="ＭＳ ゴシック" pitchFamily="49" charset="-128"/>
              </a:endParaRPr>
            </a:p>
            <a:p>
              <a:pPr algn="l" eaLnBrk="1" hangingPunct="1"/>
              <a:r>
                <a:rPr lang="ja-JP" altLang="en-US" sz="600" b="0" dirty="0">
                  <a:latin typeface="ＭＳ ゴシック" pitchFamily="49" charset="-128"/>
                  <a:ea typeface="ＭＳ ゴシック" pitchFamily="49" charset="-128"/>
                </a:rPr>
                <a:t>　</a:t>
              </a:r>
              <a:r>
                <a:rPr lang="ja-JP" altLang="en-US" sz="600" b="0" dirty="0" smtClean="0">
                  <a:latin typeface="ＭＳ ゴシック" pitchFamily="49" charset="-128"/>
                  <a:ea typeface="ＭＳ ゴシック" pitchFamily="49" charset="-128"/>
                </a:rPr>
                <a:t>　　　　　：</a:t>
              </a:r>
              <a:r>
                <a:rPr lang="ja-JP" altLang="en-US" sz="600" b="0" dirty="0">
                  <a:latin typeface="ＭＳ ゴシック" pitchFamily="49" charset="-128"/>
                  <a:ea typeface="ＭＳ ゴシック" pitchFamily="49" charset="-128"/>
                </a:rPr>
                <a:t>圧縮ファイル</a:t>
              </a:r>
              <a:endParaRPr lang="en-US" altLang="ja-JP" sz="600" b="0" dirty="0">
                <a:latin typeface="ＭＳ ゴシック" pitchFamily="49" charset="-128"/>
                <a:ea typeface="ＭＳ ゴシック" pitchFamily="49" charset="-128"/>
              </a:endParaRPr>
            </a:p>
            <a:p>
              <a:pPr algn="l" eaLnBrk="1" hangingPunct="1"/>
              <a:r>
                <a:rPr lang="ja-JP" altLang="en-US" sz="600" b="0" dirty="0">
                  <a:latin typeface="ＭＳ ゴシック" pitchFamily="49" charset="-128"/>
                  <a:ea typeface="ＭＳ ゴシック" pitchFamily="49" charset="-128"/>
                </a:rPr>
                <a:t>　　　　　　　と終端ファイ　</a:t>
              </a:r>
              <a:endParaRPr lang="en-US" altLang="ja-JP" sz="600" b="0" dirty="0">
                <a:latin typeface="ＭＳ ゴシック" pitchFamily="49" charset="-128"/>
                <a:ea typeface="ＭＳ ゴシック" pitchFamily="49" charset="-128"/>
              </a:endParaRPr>
            </a:p>
            <a:p>
              <a:pPr algn="l" eaLnBrk="1" hangingPunct="1"/>
              <a:r>
                <a:rPr lang="ja-JP" altLang="en-US" sz="600" b="0" dirty="0">
                  <a:latin typeface="ＭＳ ゴシック" pitchFamily="49" charset="-128"/>
                  <a:ea typeface="ＭＳ ゴシック" pitchFamily="49" charset="-128"/>
                </a:rPr>
                <a:t>　　　　　　　ルのセット</a:t>
              </a:r>
            </a:p>
          </p:txBody>
        </p:sp>
        <p:sp>
          <p:nvSpPr>
            <p:cNvPr id="82" name="角丸四角形吹き出し 81"/>
            <p:cNvSpPr/>
            <p:nvPr/>
          </p:nvSpPr>
          <p:spPr bwMode="auto">
            <a:xfrm>
              <a:off x="7938067" y="6099646"/>
              <a:ext cx="353344" cy="87879"/>
            </a:xfrm>
            <a:prstGeom prst="wedgeRoundRectCallout">
              <a:avLst>
                <a:gd name="adj1" fmla="val -20833"/>
                <a:gd name="adj2" fmla="val 78556"/>
                <a:gd name="adj3" fmla="val 16667"/>
              </a:avLst>
            </a:prstGeom>
            <a:pattFill prst="pct5">
              <a:fgClr>
                <a:srgbClr val="FF0000"/>
              </a:fgClr>
              <a:bgClr>
                <a:srgbClr val="FFFF99"/>
              </a:bgClr>
            </a:pattFill>
            <a:ln w="9525">
              <a:solidFill>
                <a:schemeClr val="tx1"/>
              </a:solidFill>
              <a:round/>
              <a:headEnd/>
              <a:tailEnd type="none" w="med" len="med"/>
            </a:ln>
            <a:effectLst/>
            <a:extLst/>
          </p:spPr>
          <p:txBody>
            <a:bodyPr lIns="40403" tIns="35014" rIns="40403" bIns="35014"/>
            <a:lstStyle/>
            <a:p>
              <a:pPr>
                <a:defRPr/>
              </a:pPr>
              <a:endParaRPr lang="ja-JP" altLang="en-US" sz="700" b="0" dirty="0">
                <a:latin typeface="+mn-ea"/>
                <a:ea typeface="+mn-ea"/>
              </a:endParaRPr>
            </a:p>
          </p:txBody>
        </p:sp>
        <p:sp>
          <p:nvSpPr>
            <p:cNvPr id="83" name="角丸四角形吹き出し 82"/>
            <p:cNvSpPr/>
            <p:nvPr/>
          </p:nvSpPr>
          <p:spPr bwMode="auto">
            <a:xfrm>
              <a:off x="7944210" y="6215658"/>
              <a:ext cx="354262" cy="87312"/>
            </a:xfrm>
            <a:prstGeom prst="wedgeRoundRectCallout">
              <a:avLst>
                <a:gd name="adj1" fmla="val -20833"/>
                <a:gd name="adj2" fmla="val 78556"/>
                <a:gd name="adj3" fmla="val 16667"/>
              </a:avLst>
            </a:prstGeom>
            <a:solidFill>
              <a:srgbClr val="CCFFFF"/>
            </a:solidFill>
            <a:ln w="9525">
              <a:solidFill>
                <a:schemeClr val="tx1"/>
              </a:solidFill>
              <a:round/>
              <a:headEnd/>
              <a:tailEnd type="none" w="med" len="med"/>
            </a:ln>
            <a:effectLst/>
            <a:extLst/>
          </p:spPr>
          <p:txBody>
            <a:bodyPr lIns="40403" tIns="35014" rIns="40403" bIns="35014"/>
            <a:lstStyle/>
            <a:p>
              <a:pPr>
                <a:defRPr/>
              </a:pPr>
              <a:endParaRPr lang="ja-JP" altLang="en-US" sz="700" b="0" dirty="0">
                <a:latin typeface="+mn-ea"/>
                <a:ea typeface="+mn-ea"/>
              </a:endParaRPr>
            </a:p>
          </p:txBody>
        </p:sp>
        <p:sp>
          <p:nvSpPr>
            <p:cNvPr id="84" name="フローチャート : 書類 83"/>
            <p:cNvSpPr/>
            <p:nvPr/>
          </p:nvSpPr>
          <p:spPr bwMode="auto">
            <a:xfrm>
              <a:off x="7938067" y="6353324"/>
              <a:ext cx="383631" cy="119062"/>
            </a:xfrm>
            <a:prstGeom prst="flowChartDocument">
              <a:avLst/>
            </a:prstGeom>
            <a:solidFill>
              <a:schemeClr val="bg1"/>
            </a:solidFill>
            <a:ln w="9525">
              <a:solidFill>
                <a:schemeClr val="tx1"/>
              </a:solidFill>
              <a:round/>
              <a:headEnd/>
              <a:tailEnd type="none" w="med" len="med"/>
            </a:ln>
            <a:effectLst/>
            <a:extLst/>
          </p:spPr>
          <p:txBody>
            <a:bodyPr wrap="none" lIns="40403" tIns="35014" rIns="40403" bIns="35014" anchor="ctr"/>
            <a:lstStyle/>
            <a:p>
              <a:pPr algn="ctr">
                <a:defRPr/>
              </a:pPr>
              <a:endParaRPr lang="ja-JP" altLang="en-US" sz="800" b="0" dirty="0">
                <a:latin typeface="+mn-ea"/>
                <a:ea typeface="+mn-ea"/>
              </a:endParaRPr>
            </a:p>
          </p:txBody>
        </p:sp>
      </p:grpSp>
    </p:spTree>
    <p:extLst>
      <p:ext uri="{BB962C8B-B14F-4D97-AF65-F5344CB8AC3E}">
        <p14:creationId xmlns:p14="http://schemas.microsoft.com/office/powerpoint/2010/main" val="374662467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Line 3"/>
          <p:cNvSpPr>
            <a:spLocks noChangeShapeType="1"/>
          </p:cNvSpPr>
          <p:nvPr/>
        </p:nvSpPr>
        <p:spPr bwMode="auto">
          <a:xfrm>
            <a:off x="114300" y="533400"/>
            <a:ext cx="8610600" cy="0"/>
          </a:xfrm>
          <a:prstGeom prst="line">
            <a:avLst/>
          </a:prstGeom>
          <a:noFill/>
          <a:ln w="57150" cmpd="thickThin">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latin typeface="+mn-ea"/>
              <a:ea typeface="+mn-ea"/>
            </a:endParaRPr>
          </a:p>
        </p:txBody>
      </p:sp>
      <p:sp>
        <p:nvSpPr>
          <p:cNvPr id="5" name="Rectangle 2"/>
          <p:cNvSpPr>
            <a:spLocks noChangeArrowheads="1"/>
          </p:cNvSpPr>
          <p:nvPr/>
        </p:nvSpPr>
        <p:spPr bwMode="auto">
          <a:xfrm>
            <a:off x="228600" y="142875"/>
            <a:ext cx="8915400" cy="523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76200" cmpd="tri">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l" defTabSz="762000"/>
            <a:r>
              <a:rPr lang="en-US" altLang="ja-JP" sz="1800" b="0" dirty="0" smtClean="0">
                <a:latin typeface="+mj-ea"/>
                <a:ea typeface="+mj-ea"/>
              </a:rPr>
              <a:t>PTN</a:t>
            </a:r>
            <a:r>
              <a:rPr lang="ja-JP" altLang="en-US" sz="1800" b="0" dirty="0">
                <a:latin typeface="+mj-ea"/>
                <a:ea typeface="+mj-ea"/>
              </a:rPr>
              <a:t>６</a:t>
            </a:r>
            <a:r>
              <a:rPr lang="ja-JP" altLang="en-US" sz="1800" b="0" dirty="0" smtClean="0">
                <a:latin typeface="+mj-ea"/>
                <a:ea typeface="+mj-ea"/>
              </a:rPr>
              <a:t>：</a:t>
            </a:r>
            <a:r>
              <a:rPr lang="ja-JP" altLang="en-US" sz="1800" b="0" dirty="0">
                <a:latin typeface="ＭＳ ゴシック" panose="020B0609070205080204" pitchFamily="49" charset="-128"/>
                <a:ea typeface="ＭＳ ゴシック" panose="020B0609070205080204" pitchFamily="49" charset="-128"/>
              </a:rPr>
              <a:t>アクセス</a:t>
            </a:r>
            <a:r>
              <a:rPr lang="en-US" altLang="ja-JP" sz="1800" b="0" dirty="0">
                <a:latin typeface="ＭＳ ゴシック" panose="020B0609070205080204" pitchFamily="49" charset="-128"/>
                <a:ea typeface="ＭＳ ゴシック" panose="020B0609070205080204" pitchFamily="49" charset="-128"/>
              </a:rPr>
              <a:t>PF</a:t>
            </a:r>
            <a:r>
              <a:rPr lang="ja-JP" altLang="en-US" sz="1800" b="0" dirty="0" smtClean="0">
                <a:latin typeface="ＭＳ ゴシック" panose="020B0609070205080204" pitchFamily="49" charset="-128"/>
                <a:ea typeface="ＭＳ ゴシック" panose="020B0609070205080204" pitchFamily="49" charset="-128"/>
              </a:rPr>
              <a:t>で</a:t>
            </a:r>
            <a:r>
              <a:rPr lang="ja-JP" altLang="en-US" sz="1800" b="0" dirty="0">
                <a:latin typeface="ＭＳ ゴシック" panose="020B0609070205080204" pitchFamily="49" charset="-128"/>
                <a:ea typeface="ＭＳ ゴシック" panose="020B0609070205080204" pitchFamily="49" charset="-128"/>
              </a:rPr>
              <a:t>型</a:t>
            </a:r>
            <a:r>
              <a:rPr lang="ja-JP" altLang="en-US" sz="1800" b="0" dirty="0" smtClean="0">
                <a:latin typeface="ＭＳ ゴシック" panose="020B0609070205080204" pitchFamily="49" charset="-128"/>
                <a:ea typeface="ＭＳ ゴシック" panose="020B0609070205080204" pitchFamily="49" charset="-128"/>
              </a:rPr>
              <a:t>桁必須チェックエラー</a:t>
            </a:r>
            <a:endParaRPr lang="en-US" altLang="ja-JP" sz="1800" b="0" dirty="0" smtClean="0">
              <a:latin typeface="+mj-ea"/>
              <a:ea typeface="+mj-ea"/>
            </a:endParaRPr>
          </a:p>
        </p:txBody>
      </p:sp>
      <p:sp>
        <p:nvSpPr>
          <p:cNvPr id="8" name="正方形/長方形 7"/>
          <p:cNvSpPr/>
          <p:nvPr/>
        </p:nvSpPr>
        <p:spPr bwMode="auto">
          <a:xfrm>
            <a:off x="969226" y="2111375"/>
            <a:ext cx="7048689" cy="1851706"/>
          </a:xfrm>
          <a:prstGeom prst="rect">
            <a:avLst/>
          </a:prstGeom>
          <a:noFill/>
          <a:ln w="9525">
            <a:solidFill>
              <a:schemeClr val="tx1"/>
            </a:solidFill>
            <a:round/>
            <a:headEn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40403" tIns="35014" rIns="40403" bIns="35014" anchor="ctr"/>
          <a:lstStyle/>
          <a:p>
            <a:pPr algn="ctr">
              <a:defRPr/>
            </a:pPr>
            <a:endParaRPr lang="ja-JP" altLang="en-US" sz="800" b="0">
              <a:latin typeface="+mn-ea"/>
              <a:ea typeface="+mn-ea"/>
            </a:endParaRPr>
          </a:p>
        </p:txBody>
      </p:sp>
      <p:sp>
        <p:nvSpPr>
          <p:cNvPr id="9" name="正方形/長方形 8"/>
          <p:cNvSpPr/>
          <p:nvPr/>
        </p:nvSpPr>
        <p:spPr bwMode="auto">
          <a:xfrm>
            <a:off x="969226" y="4065135"/>
            <a:ext cx="7048689" cy="1851705"/>
          </a:xfrm>
          <a:prstGeom prst="rect">
            <a:avLst/>
          </a:prstGeom>
          <a:noFill/>
          <a:ln w="9525">
            <a:solidFill>
              <a:schemeClr val="tx1"/>
            </a:solidFill>
            <a:round/>
            <a:headEn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40403" tIns="35014" rIns="40403" bIns="35014" anchor="ctr"/>
          <a:lstStyle/>
          <a:p>
            <a:pPr algn="ctr">
              <a:defRPr/>
            </a:pPr>
            <a:endParaRPr lang="ja-JP" altLang="en-US" sz="800" b="0">
              <a:latin typeface="+mn-ea"/>
              <a:ea typeface="+mn-ea"/>
            </a:endParaRPr>
          </a:p>
        </p:txBody>
      </p:sp>
      <p:sp>
        <p:nvSpPr>
          <p:cNvPr id="10" name="正方形/長方形 9"/>
          <p:cNvSpPr/>
          <p:nvPr/>
        </p:nvSpPr>
        <p:spPr bwMode="auto">
          <a:xfrm>
            <a:off x="1136292" y="2265590"/>
            <a:ext cx="2340145" cy="1645331"/>
          </a:xfrm>
          <a:prstGeom prst="rect">
            <a:avLst/>
          </a:prstGeom>
          <a:noFill/>
          <a:ln w="9525">
            <a:solidFill>
              <a:schemeClr val="tx1"/>
            </a:solidFill>
            <a:round/>
            <a:headEn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40403" tIns="35014" rIns="40403" bIns="35014"/>
          <a:lstStyle/>
          <a:p>
            <a:pPr algn="l">
              <a:defRPr/>
            </a:pPr>
            <a:r>
              <a:rPr lang="ja-JP" altLang="en-US" sz="800" b="0" dirty="0">
                <a:latin typeface="+mn-ea"/>
                <a:ea typeface="+mn-ea"/>
              </a:rPr>
              <a:t>光アンバンドル業務支援システム</a:t>
            </a:r>
          </a:p>
        </p:txBody>
      </p:sp>
      <p:sp>
        <p:nvSpPr>
          <p:cNvPr id="11" name="正方形/長方形 10"/>
          <p:cNvSpPr/>
          <p:nvPr/>
        </p:nvSpPr>
        <p:spPr bwMode="auto">
          <a:xfrm>
            <a:off x="3810567" y="2775864"/>
            <a:ext cx="2730784" cy="797152"/>
          </a:xfrm>
          <a:prstGeom prst="rect">
            <a:avLst/>
          </a:prstGeom>
          <a:noFill/>
          <a:ln w="9525">
            <a:solidFill>
              <a:schemeClr val="tx1"/>
            </a:solidFill>
            <a:round/>
            <a:headEn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40403" tIns="35014" rIns="40403" bIns="35014"/>
          <a:lstStyle/>
          <a:p>
            <a:pPr algn="l">
              <a:defRPr/>
            </a:pPr>
            <a:r>
              <a:rPr lang="ja-JP" altLang="en-US" sz="800" b="0" dirty="0">
                <a:latin typeface="+mn-ea"/>
                <a:ea typeface="+mn-ea"/>
              </a:rPr>
              <a:t>アクセス</a:t>
            </a:r>
            <a:r>
              <a:rPr lang="en-US" altLang="ja-JP" sz="800" b="0" dirty="0">
                <a:latin typeface="+mn-ea"/>
                <a:ea typeface="+mn-ea"/>
              </a:rPr>
              <a:t>PF</a:t>
            </a:r>
            <a:r>
              <a:rPr lang="ja-JP" altLang="en-US" sz="800" b="0" dirty="0">
                <a:latin typeface="+mn-ea"/>
                <a:ea typeface="+mn-ea"/>
              </a:rPr>
              <a:t>（オーダ制御）加須</a:t>
            </a:r>
            <a:r>
              <a:rPr lang="en-US" altLang="ja-JP" sz="800" b="0" dirty="0">
                <a:latin typeface="+mn-ea"/>
                <a:ea typeface="+mn-ea"/>
              </a:rPr>
              <a:t>DC</a:t>
            </a:r>
            <a:endParaRPr lang="ja-JP" altLang="en-US" sz="800" b="0" dirty="0">
              <a:latin typeface="+mn-ea"/>
              <a:ea typeface="+mn-ea"/>
            </a:endParaRPr>
          </a:p>
        </p:txBody>
      </p:sp>
      <p:sp>
        <p:nvSpPr>
          <p:cNvPr id="13" name="フローチャート : 書類 12"/>
          <p:cNvSpPr/>
          <p:nvPr/>
        </p:nvSpPr>
        <p:spPr bwMode="auto">
          <a:xfrm>
            <a:off x="1916340" y="2470831"/>
            <a:ext cx="513481" cy="286884"/>
          </a:xfrm>
          <a:prstGeom prst="flowChartDocument">
            <a:avLst/>
          </a:prstGeom>
          <a:solidFill>
            <a:schemeClr val="bg1"/>
          </a:solidFill>
          <a:ln w="9525">
            <a:solidFill>
              <a:schemeClr val="tx1"/>
            </a:solidFill>
            <a:round/>
            <a:headEnd/>
            <a:tailEnd type="none" w="med" len="med"/>
          </a:ln>
          <a:effectLst/>
          <a:extLst/>
        </p:spPr>
        <p:txBody>
          <a:bodyPr wrap="none" lIns="40403" tIns="35014" rIns="40403" bIns="35014" anchor="ctr"/>
          <a:lstStyle/>
          <a:p>
            <a:pPr algn="ctr">
              <a:defRPr/>
            </a:pPr>
            <a:r>
              <a:rPr lang="en-US" altLang="ja-JP" sz="800" b="0" dirty="0">
                <a:latin typeface="+mn-ea"/>
                <a:ea typeface="+mn-ea"/>
              </a:rPr>
              <a:t>6/4</a:t>
            </a:r>
            <a:endParaRPr lang="ja-JP" altLang="en-US" sz="800" b="0" dirty="0">
              <a:latin typeface="+mn-ea"/>
              <a:ea typeface="+mn-ea"/>
            </a:endParaRPr>
          </a:p>
        </p:txBody>
      </p:sp>
      <p:sp>
        <p:nvSpPr>
          <p:cNvPr id="14" name="テキスト ボックス 13"/>
          <p:cNvSpPr txBox="1"/>
          <p:nvPr/>
        </p:nvSpPr>
        <p:spPr>
          <a:xfrm>
            <a:off x="1995202" y="3628571"/>
            <a:ext cx="322832" cy="385536"/>
          </a:xfrm>
          <a:prstGeom prst="rect">
            <a:avLst/>
          </a:prstGeom>
          <a:noFill/>
        </p:spPr>
        <p:txBody>
          <a:bodyPr vert="eaVert" lIns="68415" tIns="34208" rIns="68415" bIns="34208">
            <a:spAutoFit/>
          </a:bodyPr>
          <a:lstStyle/>
          <a:p>
            <a:pPr>
              <a:defRPr/>
            </a:pPr>
            <a:r>
              <a:rPr lang="ja-JP" altLang="en-US" b="0" dirty="0">
                <a:latin typeface="+mn-ea"/>
                <a:ea typeface="+mn-ea"/>
              </a:rPr>
              <a:t>・・・</a:t>
            </a:r>
          </a:p>
        </p:txBody>
      </p:sp>
      <p:sp>
        <p:nvSpPr>
          <p:cNvPr id="15" name="角丸四角形 14"/>
          <p:cNvSpPr/>
          <p:nvPr/>
        </p:nvSpPr>
        <p:spPr bwMode="auto">
          <a:xfrm>
            <a:off x="969226" y="2021795"/>
            <a:ext cx="835327" cy="167821"/>
          </a:xfrm>
          <a:prstGeom prst="roundRect">
            <a:avLst/>
          </a:prstGeom>
          <a:solidFill>
            <a:schemeClr val="bg1"/>
          </a:solidFill>
          <a:ln w="9525">
            <a:solidFill>
              <a:schemeClr val="tx1"/>
            </a:solidFill>
            <a:round/>
            <a:headEnd/>
            <a:tailEnd type="none" w="med" len="med"/>
          </a:ln>
          <a:effectLst/>
          <a:extLst/>
        </p:spPr>
        <p:txBody>
          <a:bodyPr wrap="none" lIns="40403" tIns="35014" rIns="40403" bIns="35014" anchor="ctr"/>
          <a:lstStyle/>
          <a:p>
            <a:pPr algn="ctr">
              <a:defRPr/>
            </a:pPr>
            <a:r>
              <a:rPr lang="en-US" altLang="ja-JP" sz="800" b="0" dirty="0">
                <a:latin typeface="+mn-ea"/>
                <a:ea typeface="+mn-ea"/>
              </a:rPr>
              <a:t>6/4</a:t>
            </a:r>
            <a:endParaRPr lang="ja-JP" altLang="en-US" sz="800" b="0" dirty="0">
              <a:latin typeface="+mn-ea"/>
              <a:ea typeface="+mn-ea"/>
            </a:endParaRPr>
          </a:p>
        </p:txBody>
      </p:sp>
      <p:sp>
        <p:nvSpPr>
          <p:cNvPr id="16" name="角丸四角形 15"/>
          <p:cNvSpPr/>
          <p:nvPr/>
        </p:nvSpPr>
        <p:spPr bwMode="auto">
          <a:xfrm>
            <a:off x="969226" y="3993697"/>
            <a:ext cx="835327" cy="167821"/>
          </a:xfrm>
          <a:prstGeom prst="roundRect">
            <a:avLst/>
          </a:prstGeom>
          <a:solidFill>
            <a:schemeClr val="bg1"/>
          </a:solidFill>
          <a:ln w="9525">
            <a:solidFill>
              <a:schemeClr val="tx1"/>
            </a:solidFill>
            <a:round/>
            <a:headEnd/>
            <a:tailEnd type="none" w="med" len="med"/>
          </a:ln>
          <a:effectLst/>
          <a:extLst/>
        </p:spPr>
        <p:txBody>
          <a:bodyPr wrap="none" lIns="40403" tIns="35014" rIns="40403" bIns="35014" anchor="ctr"/>
          <a:lstStyle/>
          <a:p>
            <a:pPr algn="ctr">
              <a:defRPr/>
            </a:pPr>
            <a:r>
              <a:rPr lang="en-US" altLang="ja-JP" sz="800" b="0" dirty="0">
                <a:latin typeface="+mn-ea"/>
                <a:ea typeface="+mn-ea"/>
              </a:rPr>
              <a:t>6/5</a:t>
            </a:r>
            <a:endParaRPr lang="ja-JP" altLang="en-US" sz="800" b="0" dirty="0">
              <a:latin typeface="+mn-ea"/>
              <a:ea typeface="+mn-ea"/>
            </a:endParaRPr>
          </a:p>
        </p:txBody>
      </p:sp>
      <p:sp>
        <p:nvSpPr>
          <p:cNvPr id="17" name="円弧 16"/>
          <p:cNvSpPr/>
          <p:nvPr/>
        </p:nvSpPr>
        <p:spPr bwMode="auto">
          <a:xfrm rot="16200000">
            <a:off x="3889800" y="1668535"/>
            <a:ext cx="235857" cy="2949443"/>
          </a:xfrm>
          <a:prstGeom prst="arc">
            <a:avLst>
              <a:gd name="adj1" fmla="val 10638973"/>
              <a:gd name="adj2" fmla="val 0"/>
            </a:avLst>
          </a:prstGeom>
          <a:noFill/>
          <a:ln w="9525" cap="flat" cmpd="sng" algn="ctr">
            <a:solidFill>
              <a:schemeClr val="tx1"/>
            </a:solidFill>
            <a:prstDash val="solid"/>
            <a:round/>
            <a:headEnd type="triangle" w="med" len="med"/>
            <a:tailEnd type="none" w="med" len="med"/>
          </a:ln>
          <a:effectLst/>
          <a:extLst/>
        </p:spPr>
        <p:txBody>
          <a:bodyPr wrap="none" lIns="67338" tIns="35016" rIns="67338" bIns="35016" anchor="ctr"/>
          <a:lstStyle/>
          <a:p>
            <a:pPr algn="ctr" defTabSz="485797">
              <a:defRPr/>
            </a:pPr>
            <a:endParaRPr lang="ja-JP" altLang="en-US" sz="600" b="0">
              <a:latin typeface="+mn-ea"/>
              <a:ea typeface="+mn-ea"/>
            </a:endParaRPr>
          </a:p>
        </p:txBody>
      </p:sp>
      <p:sp>
        <p:nvSpPr>
          <p:cNvPr id="18" name="フローチャート : 書類 17"/>
          <p:cNvSpPr/>
          <p:nvPr/>
        </p:nvSpPr>
        <p:spPr bwMode="auto">
          <a:xfrm>
            <a:off x="1916340" y="2800804"/>
            <a:ext cx="513481" cy="288018"/>
          </a:xfrm>
          <a:prstGeom prst="flowChartDocument">
            <a:avLst/>
          </a:prstGeom>
          <a:solidFill>
            <a:schemeClr val="bg1"/>
          </a:solidFill>
          <a:ln w="9525">
            <a:solidFill>
              <a:schemeClr val="tx1"/>
            </a:solidFill>
            <a:round/>
            <a:headEnd/>
            <a:tailEnd type="none" w="med" len="med"/>
          </a:ln>
          <a:effectLst/>
          <a:extLst/>
        </p:spPr>
        <p:txBody>
          <a:bodyPr wrap="none" lIns="40403" tIns="35014" rIns="40403" bIns="35014" anchor="ctr"/>
          <a:lstStyle/>
          <a:p>
            <a:pPr algn="ctr">
              <a:defRPr/>
            </a:pPr>
            <a:r>
              <a:rPr lang="en-US" altLang="ja-JP" sz="800" b="0" dirty="0">
                <a:latin typeface="+mn-ea"/>
                <a:ea typeface="+mn-ea"/>
              </a:rPr>
              <a:t>6/3</a:t>
            </a:r>
            <a:endParaRPr lang="ja-JP" altLang="en-US" sz="800" b="0" dirty="0">
              <a:latin typeface="+mn-ea"/>
              <a:ea typeface="+mn-ea"/>
            </a:endParaRPr>
          </a:p>
        </p:txBody>
      </p:sp>
      <p:sp>
        <p:nvSpPr>
          <p:cNvPr id="19" name="フローチャート : 書類 18"/>
          <p:cNvSpPr/>
          <p:nvPr/>
        </p:nvSpPr>
        <p:spPr bwMode="auto">
          <a:xfrm>
            <a:off x="1916340" y="3110367"/>
            <a:ext cx="513481" cy="286884"/>
          </a:xfrm>
          <a:prstGeom prst="flowChartDocument">
            <a:avLst/>
          </a:prstGeom>
          <a:solidFill>
            <a:schemeClr val="bg1"/>
          </a:solidFill>
          <a:ln w="9525">
            <a:solidFill>
              <a:schemeClr val="tx1"/>
            </a:solidFill>
            <a:round/>
            <a:headEnd/>
            <a:tailEnd type="none" w="med" len="med"/>
          </a:ln>
          <a:effectLst/>
          <a:extLst/>
        </p:spPr>
        <p:txBody>
          <a:bodyPr wrap="none" lIns="40403" tIns="35014" rIns="40403" bIns="35014" anchor="ctr"/>
          <a:lstStyle/>
          <a:p>
            <a:pPr algn="ctr">
              <a:defRPr/>
            </a:pPr>
            <a:r>
              <a:rPr lang="en-US" altLang="ja-JP" sz="800" b="0" dirty="0">
                <a:latin typeface="+mn-ea"/>
                <a:ea typeface="+mn-ea"/>
              </a:rPr>
              <a:t>6/2</a:t>
            </a:r>
            <a:endParaRPr lang="ja-JP" altLang="en-US" sz="800" b="0" dirty="0">
              <a:latin typeface="+mn-ea"/>
              <a:ea typeface="+mn-ea"/>
            </a:endParaRPr>
          </a:p>
        </p:txBody>
      </p:sp>
      <p:sp>
        <p:nvSpPr>
          <p:cNvPr id="20" name="フローチャート : 書類 19"/>
          <p:cNvSpPr/>
          <p:nvPr/>
        </p:nvSpPr>
        <p:spPr bwMode="auto">
          <a:xfrm>
            <a:off x="1916340" y="3418795"/>
            <a:ext cx="513481" cy="286884"/>
          </a:xfrm>
          <a:prstGeom prst="flowChartDocument">
            <a:avLst/>
          </a:prstGeom>
          <a:solidFill>
            <a:schemeClr val="bg1"/>
          </a:solidFill>
          <a:ln w="9525">
            <a:solidFill>
              <a:schemeClr val="tx1"/>
            </a:solidFill>
            <a:round/>
            <a:headEnd/>
            <a:tailEnd type="none" w="med" len="med"/>
          </a:ln>
          <a:effectLst/>
          <a:extLst/>
        </p:spPr>
        <p:txBody>
          <a:bodyPr wrap="none" lIns="40403" tIns="35014" rIns="40403" bIns="35014" anchor="ctr"/>
          <a:lstStyle/>
          <a:p>
            <a:pPr algn="ctr">
              <a:defRPr/>
            </a:pPr>
            <a:r>
              <a:rPr lang="en-US" altLang="ja-JP" sz="800" b="0" dirty="0">
                <a:latin typeface="+mn-ea"/>
                <a:ea typeface="+mn-ea"/>
              </a:rPr>
              <a:t>6/1</a:t>
            </a:r>
            <a:endParaRPr lang="ja-JP" altLang="en-US" sz="800" b="0" dirty="0">
              <a:latin typeface="+mn-ea"/>
              <a:ea typeface="+mn-ea"/>
            </a:endParaRPr>
          </a:p>
        </p:txBody>
      </p:sp>
      <p:sp>
        <p:nvSpPr>
          <p:cNvPr id="21" name="フローチャート : 書類 20"/>
          <p:cNvSpPr/>
          <p:nvPr/>
        </p:nvSpPr>
        <p:spPr bwMode="auto">
          <a:xfrm>
            <a:off x="4139784" y="2975435"/>
            <a:ext cx="513481" cy="286884"/>
          </a:xfrm>
          <a:prstGeom prst="flowChartDocument">
            <a:avLst/>
          </a:prstGeom>
          <a:solidFill>
            <a:schemeClr val="bg1"/>
          </a:solidFill>
          <a:ln w="9525">
            <a:solidFill>
              <a:schemeClr val="tx1"/>
            </a:solidFill>
            <a:round/>
            <a:headEnd/>
            <a:tailEnd type="none" w="med" len="med"/>
          </a:ln>
          <a:effectLst/>
          <a:extLst/>
        </p:spPr>
        <p:txBody>
          <a:bodyPr wrap="none" lIns="40403" tIns="35014" rIns="40403" bIns="35014" anchor="ctr"/>
          <a:lstStyle/>
          <a:p>
            <a:pPr algn="ctr">
              <a:defRPr/>
            </a:pPr>
            <a:r>
              <a:rPr lang="en-US" altLang="ja-JP" sz="800" b="0" dirty="0">
                <a:latin typeface="+mn-ea"/>
                <a:ea typeface="+mn-ea"/>
              </a:rPr>
              <a:t>6/4</a:t>
            </a:r>
            <a:endParaRPr lang="ja-JP" altLang="en-US" sz="800" b="0" dirty="0">
              <a:latin typeface="+mn-ea"/>
              <a:ea typeface="+mn-ea"/>
            </a:endParaRPr>
          </a:p>
        </p:txBody>
      </p:sp>
      <p:sp>
        <p:nvSpPr>
          <p:cNvPr id="24" name="正方形/長方形 23"/>
          <p:cNvSpPr/>
          <p:nvPr/>
        </p:nvSpPr>
        <p:spPr bwMode="auto">
          <a:xfrm>
            <a:off x="5482451" y="2879051"/>
            <a:ext cx="947113" cy="294821"/>
          </a:xfrm>
          <a:prstGeom prst="rect">
            <a:avLst/>
          </a:prstGeom>
          <a:noFill/>
          <a:ln w="9525">
            <a:solidFill>
              <a:schemeClr val="tx1"/>
            </a:solidFill>
            <a:round/>
            <a:headEn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40403" tIns="35014" rIns="40403" bIns="35014" anchor="ctr"/>
          <a:lstStyle/>
          <a:p>
            <a:pPr algn="ctr">
              <a:defRPr/>
            </a:pPr>
            <a:r>
              <a:rPr lang="ja-JP" altLang="en-US" sz="800" b="0" dirty="0">
                <a:latin typeface="+mn-ea"/>
                <a:ea typeface="+mn-ea"/>
              </a:rPr>
              <a:t>他事業者回線</a:t>
            </a:r>
            <a:endParaRPr lang="en-US" altLang="ja-JP" sz="800" b="0" dirty="0">
              <a:latin typeface="+mn-ea"/>
              <a:ea typeface="+mn-ea"/>
            </a:endParaRPr>
          </a:p>
          <a:p>
            <a:pPr algn="ctr">
              <a:defRPr/>
            </a:pPr>
            <a:r>
              <a:rPr lang="ja-JP" altLang="en-US" sz="800" b="0" dirty="0">
                <a:latin typeface="+mn-ea"/>
                <a:ea typeface="+mn-ea"/>
              </a:rPr>
              <a:t>原簿</a:t>
            </a:r>
            <a:r>
              <a:rPr lang="en-US" altLang="ja-JP" sz="800" b="0" dirty="0">
                <a:latin typeface="+mn-ea"/>
                <a:ea typeface="+mn-ea"/>
              </a:rPr>
              <a:t>TBL</a:t>
            </a:r>
            <a:endParaRPr lang="ja-JP" altLang="en-US" sz="800" b="0" dirty="0">
              <a:latin typeface="+mn-ea"/>
              <a:ea typeface="+mn-ea"/>
            </a:endParaRPr>
          </a:p>
        </p:txBody>
      </p:sp>
      <p:sp>
        <p:nvSpPr>
          <p:cNvPr id="25" name="正方形/長方形 24"/>
          <p:cNvSpPr/>
          <p:nvPr/>
        </p:nvSpPr>
        <p:spPr bwMode="auto">
          <a:xfrm>
            <a:off x="5482451" y="3238506"/>
            <a:ext cx="947113" cy="295956"/>
          </a:xfrm>
          <a:prstGeom prst="rect">
            <a:avLst/>
          </a:prstGeom>
          <a:noFill/>
          <a:ln w="9525">
            <a:solidFill>
              <a:schemeClr val="tx1"/>
            </a:solidFill>
            <a:round/>
            <a:headEn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40403" tIns="35014" rIns="40403" bIns="35014" anchor="ctr"/>
          <a:lstStyle/>
          <a:p>
            <a:pPr algn="ctr">
              <a:defRPr/>
            </a:pPr>
            <a:r>
              <a:rPr lang="ja-JP" altLang="en-US" sz="800" b="0" dirty="0">
                <a:latin typeface="+mj-ea"/>
              </a:rPr>
              <a:t>反映状況管理</a:t>
            </a:r>
            <a:endParaRPr lang="en-US" altLang="ja-JP" sz="800" b="0" dirty="0">
              <a:latin typeface="+mj-ea"/>
            </a:endParaRPr>
          </a:p>
          <a:p>
            <a:pPr algn="ctr">
              <a:defRPr/>
            </a:pPr>
            <a:r>
              <a:rPr lang="ja-JP" altLang="en-US" sz="800" b="0" dirty="0">
                <a:latin typeface="+mj-ea"/>
              </a:rPr>
              <a:t>ＴＢＬ</a:t>
            </a:r>
          </a:p>
        </p:txBody>
      </p:sp>
      <p:cxnSp>
        <p:nvCxnSpPr>
          <p:cNvPr id="28" name="直線矢印コネクタ 27"/>
          <p:cNvCxnSpPr>
            <a:stCxn id="21" idx="3"/>
            <a:endCxn id="24" idx="1"/>
          </p:cNvCxnSpPr>
          <p:nvPr/>
        </p:nvCxnSpPr>
        <p:spPr bwMode="auto">
          <a:xfrm flipV="1">
            <a:off x="4653265" y="3026462"/>
            <a:ext cx="829186" cy="91848"/>
          </a:xfrm>
          <a:prstGeom prst="straightConnector1">
            <a:avLst/>
          </a:prstGeom>
          <a:ln>
            <a:headEnd type="none" w="med" len="med"/>
            <a:tailEnd type="triangle" w="med" len="med"/>
          </a:ln>
          <a:extLst/>
        </p:spPr>
        <p:style>
          <a:lnRef idx="1">
            <a:schemeClr val="dk1"/>
          </a:lnRef>
          <a:fillRef idx="0">
            <a:schemeClr val="dk1"/>
          </a:fillRef>
          <a:effectRef idx="0">
            <a:schemeClr val="dk1"/>
          </a:effectRef>
          <a:fontRef idx="minor">
            <a:schemeClr val="tx1"/>
          </a:fontRef>
        </p:style>
      </p:cxnSp>
      <p:sp>
        <p:nvSpPr>
          <p:cNvPr id="29" name="テキスト ボックス 28"/>
          <p:cNvSpPr txBox="1"/>
          <p:nvPr/>
        </p:nvSpPr>
        <p:spPr>
          <a:xfrm>
            <a:off x="4660636" y="3071819"/>
            <a:ext cx="947114" cy="192195"/>
          </a:xfrm>
          <a:prstGeom prst="rect">
            <a:avLst/>
          </a:prstGeom>
          <a:noFill/>
        </p:spPr>
        <p:txBody>
          <a:bodyPr lIns="68415" tIns="34208" rIns="68415" bIns="34208">
            <a:spAutoFit/>
          </a:bodyPr>
          <a:lstStyle/>
          <a:p>
            <a:pPr>
              <a:defRPr/>
            </a:pPr>
            <a:r>
              <a:rPr lang="ja-JP" altLang="en-US" sz="800" b="0" dirty="0">
                <a:latin typeface="+mn-ea"/>
                <a:ea typeface="+mn-ea"/>
              </a:rPr>
              <a:t>一部取込</a:t>
            </a:r>
            <a:r>
              <a:rPr lang="en-US" altLang="ja-JP" sz="800" b="0" dirty="0">
                <a:latin typeface="+mn-ea"/>
                <a:ea typeface="+mn-ea"/>
              </a:rPr>
              <a:t>OK</a:t>
            </a:r>
            <a:endParaRPr lang="ja-JP" altLang="en-US" sz="800" b="0" dirty="0">
              <a:latin typeface="+mn-ea"/>
              <a:ea typeface="+mn-ea"/>
            </a:endParaRPr>
          </a:p>
        </p:txBody>
      </p:sp>
      <p:sp>
        <p:nvSpPr>
          <p:cNvPr id="31" name="正方形/長方形 30"/>
          <p:cNvSpPr/>
          <p:nvPr/>
        </p:nvSpPr>
        <p:spPr bwMode="auto">
          <a:xfrm>
            <a:off x="1136292" y="4220482"/>
            <a:ext cx="2340145" cy="1645331"/>
          </a:xfrm>
          <a:prstGeom prst="rect">
            <a:avLst/>
          </a:prstGeom>
          <a:noFill/>
          <a:ln w="9525">
            <a:solidFill>
              <a:schemeClr val="tx1"/>
            </a:solidFill>
            <a:round/>
            <a:headEn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40403" tIns="35014" rIns="40403" bIns="35014"/>
          <a:lstStyle/>
          <a:p>
            <a:pPr algn="l">
              <a:defRPr/>
            </a:pPr>
            <a:r>
              <a:rPr lang="ja-JP" altLang="en-US" sz="800" b="0" dirty="0">
                <a:latin typeface="+mn-ea"/>
                <a:ea typeface="+mn-ea"/>
              </a:rPr>
              <a:t>光アンバンドル業務支援システム</a:t>
            </a:r>
          </a:p>
        </p:txBody>
      </p:sp>
      <p:sp>
        <p:nvSpPr>
          <p:cNvPr id="32" name="正方形/長方形 31"/>
          <p:cNvSpPr/>
          <p:nvPr/>
        </p:nvSpPr>
        <p:spPr bwMode="auto">
          <a:xfrm>
            <a:off x="3810567" y="4648073"/>
            <a:ext cx="2730784" cy="797151"/>
          </a:xfrm>
          <a:prstGeom prst="rect">
            <a:avLst/>
          </a:prstGeom>
          <a:noFill/>
          <a:ln w="9525">
            <a:solidFill>
              <a:schemeClr val="tx1"/>
            </a:solidFill>
            <a:round/>
            <a:headEn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40403" tIns="35014" rIns="40403" bIns="35014"/>
          <a:lstStyle/>
          <a:p>
            <a:pPr algn="l">
              <a:defRPr/>
            </a:pPr>
            <a:r>
              <a:rPr lang="ja-JP" altLang="en-US" sz="800" b="0" dirty="0">
                <a:latin typeface="+mn-ea"/>
                <a:ea typeface="+mn-ea"/>
              </a:rPr>
              <a:t>アクセス</a:t>
            </a:r>
            <a:r>
              <a:rPr lang="en-US" altLang="ja-JP" sz="800" b="0" dirty="0">
                <a:latin typeface="+mn-ea"/>
                <a:ea typeface="+mn-ea"/>
              </a:rPr>
              <a:t>PF</a:t>
            </a:r>
            <a:r>
              <a:rPr lang="ja-JP" altLang="en-US" sz="800" b="0" dirty="0">
                <a:latin typeface="+mn-ea"/>
                <a:ea typeface="+mn-ea"/>
              </a:rPr>
              <a:t>（オーダ制御）加須</a:t>
            </a:r>
            <a:r>
              <a:rPr lang="en-US" altLang="ja-JP" sz="800" b="0" dirty="0">
                <a:latin typeface="+mn-ea"/>
                <a:ea typeface="+mn-ea"/>
              </a:rPr>
              <a:t>DC</a:t>
            </a:r>
            <a:endParaRPr lang="ja-JP" altLang="en-US" sz="800" b="0" dirty="0">
              <a:latin typeface="+mn-ea"/>
              <a:ea typeface="+mn-ea"/>
            </a:endParaRPr>
          </a:p>
        </p:txBody>
      </p:sp>
      <p:sp>
        <p:nvSpPr>
          <p:cNvPr id="34" name="フローチャート : 書類 33"/>
          <p:cNvSpPr/>
          <p:nvPr/>
        </p:nvSpPr>
        <p:spPr bwMode="auto">
          <a:xfrm>
            <a:off x="1916340" y="4425724"/>
            <a:ext cx="513481" cy="286884"/>
          </a:xfrm>
          <a:prstGeom prst="flowChartDocument">
            <a:avLst/>
          </a:prstGeom>
          <a:solidFill>
            <a:schemeClr val="bg1"/>
          </a:solidFill>
          <a:ln w="9525">
            <a:solidFill>
              <a:schemeClr val="tx1"/>
            </a:solidFill>
            <a:round/>
            <a:headEnd/>
            <a:tailEnd type="none" w="med" len="med"/>
          </a:ln>
          <a:effectLst/>
          <a:extLst/>
        </p:spPr>
        <p:txBody>
          <a:bodyPr wrap="none" lIns="40403" tIns="35014" rIns="40403" bIns="35014" anchor="ctr"/>
          <a:lstStyle/>
          <a:p>
            <a:pPr algn="ctr">
              <a:defRPr/>
            </a:pPr>
            <a:r>
              <a:rPr lang="en-US" altLang="ja-JP" sz="800" b="0" dirty="0">
                <a:latin typeface="+mn-ea"/>
                <a:ea typeface="+mn-ea"/>
              </a:rPr>
              <a:t>6/5</a:t>
            </a:r>
          </a:p>
        </p:txBody>
      </p:sp>
      <p:sp>
        <p:nvSpPr>
          <p:cNvPr id="35" name="テキスト ボックス 34"/>
          <p:cNvSpPr txBox="1"/>
          <p:nvPr/>
        </p:nvSpPr>
        <p:spPr>
          <a:xfrm>
            <a:off x="1995202" y="5582331"/>
            <a:ext cx="322832" cy="386669"/>
          </a:xfrm>
          <a:prstGeom prst="rect">
            <a:avLst/>
          </a:prstGeom>
          <a:noFill/>
        </p:spPr>
        <p:txBody>
          <a:bodyPr vert="eaVert" lIns="68415" tIns="34208" rIns="68415" bIns="34208">
            <a:spAutoFit/>
          </a:bodyPr>
          <a:lstStyle/>
          <a:p>
            <a:pPr>
              <a:defRPr/>
            </a:pPr>
            <a:r>
              <a:rPr lang="ja-JP" altLang="en-US" b="0" dirty="0">
                <a:latin typeface="+mn-ea"/>
                <a:ea typeface="+mn-ea"/>
              </a:rPr>
              <a:t>・・・</a:t>
            </a:r>
          </a:p>
        </p:txBody>
      </p:sp>
      <p:sp>
        <p:nvSpPr>
          <p:cNvPr id="36" name="円弧 35"/>
          <p:cNvSpPr/>
          <p:nvPr/>
        </p:nvSpPr>
        <p:spPr bwMode="auto">
          <a:xfrm rot="16200000">
            <a:off x="3889800" y="3651869"/>
            <a:ext cx="235857" cy="2949443"/>
          </a:xfrm>
          <a:prstGeom prst="arc">
            <a:avLst>
              <a:gd name="adj1" fmla="val 10638973"/>
              <a:gd name="adj2" fmla="val 0"/>
            </a:avLst>
          </a:prstGeom>
          <a:noFill/>
          <a:ln w="9525" cap="flat" cmpd="sng" algn="ctr">
            <a:solidFill>
              <a:schemeClr val="tx1"/>
            </a:solidFill>
            <a:prstDash val="solid"/>
            <a:round/>
            <a:headEnd type="triangle" w="med" len="med"/>
            <a:tailEnd type="none" w="med" len="med"/>
          </a:ln>
          <a:effectLst/>
          <a:extLst/>
        </p:spPr>
        <p:txBody>
          <a:bodyPr wrap="none" lIns="67338" tIns="35016" rIns="67338" bIns="35016" anchor="ctr"/>
          <a:lstStyle/>
          <a:p>
            <a:pPr algn="ctr" defTabSz="485797">
              <a:defRPr/>
            </a:pPr>
            <a:endParaRPr lang="ja-JP" altLang="en-US" sz="600" b="0">
              <a:latin typeface="+mn-ea"/>
              <a:ea typeface="+mn-ea"/>
            </a:endParaRPr>
          </a:p>
        </p:txBody>
      </p:sp>
      <p:sp>
        <p:nvSpPr>
          <p:cNvPr id="37" name="フローチャート : 書類 36"/>
          <p:cNvSpPr/>
          <p:nvPr/>
        </p:nvSpPr>
        <p:spPr bwMode="auto">
          <a:xfrm>
            <a:off x="1916340" y="4755697"/>
            <a:ext cx="513481" cy="286884"/>
          </a:xfrm>
          <a:prstGeom prst="flowChartDocument">
            <a:avLst/>
          </a:prstGeom>
          <a:solidFill>
            <a:schemeClr val="bg1"/>
          </a:solidFill>
          <a:ln w="9525">
            <a:solidFill>
              <a:schemeClr val="tx1"/>
            </a:solidFill>
            <a:round/>
            <a:headEnd/>
            <a:tailEnd type="none" w="med" len="med"/>
          </a:ln>
          <a:effectLst/>
          <a:extLst/>
        </p:spPr>
        <p:txBody>
          <a:bodyPr wrap="none" lIns="40403" tIns="35014" rIns="40403" bIns="35014" anchor="ctr"/>
          <a:lstStyle/>
          <a:p>
            <a:pPr algn="ctr">
              <a:defRPr/>
            </a:pPr>
            <a:r>
              <a:rPr lang="en-US" altLang="ja-JP" sz="800" b="0" dirty="0">
                <a:latin typeface="+mn-ea"/>
                <a:ea typeface="+mn-ea"/>
              </a:rPr>
              <a:t>6/4</a:t>
            </a:r>
            <a:endParaRPr lang="ja-JP" altLang="en-US" sz="800" b="0" dirty="0">
              <a:latin typeface="+mn-ea"/>
              <a:ea typeface="+mn-ea"/>
            </a:endParaRPr>
          </a:p>
        </p:txBody>
      </p:sp>
      <p:sp>
        <p:nvSpPr>
          <p:cNvPr id="38" name="フローチャート : 書類 37"/>
          <p:cNvSpPr/>
          <p:nvPr/>
        </p:nvSpPr>
        <p:spPr bwMode="auto">
          <a:xfrm>
            <a:off x="1916340" y="5064125"/>
            <a:ext cx="513481" cy="286884"/>
          </a:xfrm>
          <a:prstGeom prst="flowChartDocument">
            <a:avLst/>
          </a:prstGeom>
          <a:solidFill>
            <a:schemeClr val="bg1"/>
          </a:solidFill>
          <a:ln w="9525">
            <a:solidFill>
              <a:schemeClr val="tx1"/>
            </a:solidFill>
            <a:round/>
            <a:headEnd/>
            <a:tailEnd type="none" w="med" len="med"/>
          </a:ln>
          <a:effectLst/>
          <a:extLst/>
        </p:spPr>
        <p:txBody>
          <a:bodyPr wrap="none" lIns="40403" tIns="35014" rIns="40403" bIns="35014" anchor="ctr"/>
          <a:lstStyle/>
          <a:p>
            <a:pPr algn="ctr">
              <a:defRPr/>
            </a:pPr>
            <a:r>
              <a:rPr lang="en-US" altLang="ja-JP" sz="800" b="0" dirty="0">
                <a:latin typeface="+mn-ea"/>
                <a:ea typeface="+mn-ea"/>
              </a:rPr>
              <a:t>6/3</a:t>
            </a:r>
            <a:endParaRPr lang="ja-JP" altLang="en-US" sz="800" b="0" dirty="0">
              <a:latin typeface="+mn-ea"/>
              <a:ea typeface="+mn-ea"/>
            </a:endParaRPr>
          </a:p>
        </p:txBody>
      </p:sp>
      <p:sp>
        <p:nvSpPr>
          <p:cNvPr id="39" name="フローチャート : 書類 38"/>
          <p:cNvSpPr/>
          <p:nvPr/>
        </p:nvSpPr>
        <p:spPr bwMode="auto">
          <a:xfrm>
            <a:off x="1916340" y="5372554"/>
            <a:ext cx="513481" cy="286884"/>
          </a:xfrm>
          <a:prstGeom prst="flowChartDocument">
            <a:avLst/>
          </a:prstGeom>
          <a:solidFill>
            <a:schemeClr val="bg1"/>
          </a:solidFill>
          <a:ln w="9525">
            <a:solidFill>
              <a:schemeClr val="tx1"/>
            </a:solidFill>
            <a:round/>
            <a:headEnd/>
            <a:tailEnd type="none" w="med" len="med"/>
          </a:ln>
          <a:effectLst/>
          <a:extLst/>
        </p:spPr>
        <p:txBody>
          <a:bodyPr wrap="none" lIns="40403" tIns="35014" rIns="40403" bIns="35014" anchor="ctr"/>
          <a:lstStyle/>
          <a:p>
            <a:pPr algn="ctr">
              <a:defRPr/>
            </a:pPr>
            <a:r>
              <a:rPr lang="en-US" altLang="ja-JP" sz="800" b="0" dirty="0">
                <a:latin typeface="+mn-ea"/>
                <a:ea typeface="+mn-ea"/>
              </a:rPr>
              <a:t>6/2</a:t>
            </a:r>
            <a:endParaRPr lang="ja-JP" altLang="en-US" sz="800" b="0" dirty="0">
              <a:latin typeface="+mn-ea"/>
              <a:ea typeface="+mn-ea"/>
            </a:endParaRPr>
          </a:p>
        </p:txBody>
      </p:sp>
      <p:sp>
        <p:nvSpPr>
          <p:cNvPr id="41" name="正方形/長方形 40"/>
          <p:cNvSpPr/>
          <p:nvPr/>
        </p:nvSpPr>
        <p:spPr bwMode="auto">
          <a:xfrm>
            <a:off x="5482451" y="4751260"/>
            <a:ext cx="947113" cy="295956"/>
          </a:xfrm>
          <a:prstGeom prst="rect">
            <a:avLst/>
          </a:prstGeom>
          <a:noFill/>
          <a:ln w="9525">
            <a:solidFill>
              <a:schemeClr val="tx1"/>
            </a:solidFill>
            <a:round/>
            <a:headEn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40403" tIns="35014" rIns="40403" bIns="35014" anchor="ctr"/>
          <a:lstStyle/>
          <a:p>
            <a:pPr algn="ctr">
              <a:defRPr/>
            </a:pPr>
            <a:r>
              <a:rPr lang="ja-JP" altLang="en-US" sz="800" b="0" dirty="0">
                <a:latin typeface="+mn-ea"/>
                <a:ea typeface="+mn-ea"/>
              </a:rPr>
              <a:t>他事業者回線</a:t>
            </a:r>
            <a:endParaRPr lang="en-US" altLang="ja-JP" sz="800" b="0" dirty="0">
              <a:latin typeface="+mn-ea"/>
              <a:ea typeface="+mn-ea"/>
            </a:endParaRPr>
          </a:p>
          <a:p>
            <a:pPr algn="ctr">
              <a:defRPr/>
            </a:pPr>
            <a:r>
              <a:rPr lang="ja-JP" altLang="en-US" sz="800" b="0" dirty="0">
                <a:latin typeface="+mn-ea"/>
                <a:ea typeface="+mn-ea"/>
              </a:rPr>
              <a:t>原簿</a:t>
            </a:r>
            <a:r>
              <a:rPr lang="en-US" altLang="ja-JP" sz="800" b="0" dirty="0">
                <a:latin typeface="+mn-ea"/>
                <a:ea typeface="+mn-ea"/>
              </a:rPr>
              <a:t>TBL</a:t>
            </a:r>
            <a:endParaRPr lang="ja-JP" altLang="en-US" sz="800" b="0" dirty="0">
              <a:latin typeface="+mn-ea"/>
              <a:ea typeface="+mn-ea"/>
            </a:endParaRPr>
          </a:p>
        </p:txBody>
      </p:sp>
      <p:sp>
        <p:nvSpPr>
          <p:cNvPr id="42" name="正方形/長方形 41"/>
          <p:cNvSpPr/>
          <p:nvPr/>
        </p:nvSpPr>
        <p:spPr bwMode="auto">
          <a:xfrm>
            <a:off x="5482451" y="5111849"/>
            <a:ext cx="947113" cy="295956"/>
          </a:xfrm>
          <a:prstGeom prst="rect">
            <a:avLst/>
          </a:prstGeom>
          <a:noFill/>
          <a:ln w="9525">
            <a:solidFill>
              <a:schemeClr val="tx1"/>
            </a:solidFill>
            <a:round/>
            <a:headEn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40403" tIns="35014" rIns="40403" bIns="35014" anchor="ctr"/>
          <a:lstStyle/>
          <a:p>
            <a:pPr algn="ctr">
              <a:defRPr/>
            </a:pPr>
            <a:r>
              <a:rPr lang="ja-JP" altLang="en-US" sz="800" b="0" dirty="0">
                <a:latin typeface="+mj-ea"/>
              </a:rPr>
              <a:t>反映状況管理</a:t>
            </a:r>
            <a:endParaRPr lang="en-US" altLang="ja-JP" sz="800" b="0" dirty="0">
              <a:latin typeface="+mj-ea"/>
            </a:endParaRPr>
          </a:p>
          <a:p>
            <a:pPr algn="ctr">
              <a:defRPr/>
            </a:pPr>
            <a:r>
              <a:rPr lang="ja-JP" altLang="en-US" sz="800" b="0" dirty="0">
                <a:latin typeface="+mj-ea"/>
              </a:rPr>
              <a:t>ＴＢＬ</a:t>
            </a:r>
          </a:p>
        </p:txBody>
      </p:sp>
      <p:sp>
        <p:nvSpPr>
          <p:cNvPr id="45" name="四角形吹き出し 44"/>
          <p:cNvSpPr/>
          <p:nvPr/>
        </p:nvSpPr>
        <p:spPr bwMode="auto">
          <a:xfrm>
            <a:off x="6596630" y="4982582"/>
            <a:ext cx="1176829" cy="437696"/>
          </a:xfrm>
          <a:prstGeom prst="wedgeRectCallout">
            <a:avLst>
              <a:gd name="adj1" fmla="val -77051"/>
              <a:gd name="adj2" fmla="val 22077"/>
            </a:avLst>
          </a:prstGeom>
          <a:solidFill>
            <a:schemeClr val="bg1"/>
          </a:solidFill>
          <a:ln w="9525">
            <a:solidFill>
              <a:schemeClr val="tx1"/>
            </a:solidFill>
            <a:round/>
            <a:headEnd/>
            <a:tailEnd type="none" w="med" len="med"/>
          </a:ln>
          <a:effectLst/>
          <a:extLst/>
        </p:spPr>
        <p:txBody>
          <a:bodyPr wrap="none" lIns="40403" tIns="35014" rIns="40403" bIns="35014" anchor="ctr"/>
          <a:lstStyle/>
          <a:p>
            <a:pPr algn="ctr">
              <a:defRPr/>
            </a:pPr>
            <a:endParaRPr lang="ja-JP" altLang="en-US" sz="800" b="0">
              <a:latin typeface="+mn-ea"/>
              <a:ea typeface="+mn-ea"/>
            </a:endParaRPr>
          </a:p>
        </p:txBody>
      </p:sp>
      <p:graphicFrame>
        <p:nvGraphicFramePr>
          <p:cNvPr id="46" name="表 45"/>
          <p:cNvGraphicFramePr>
            <a:graphicFrameLocks noGrp="1"/>
          </p:cNvGraphicFramePr>
          <p:nvPr>
            <p:extLst>
              <p:ext uri="{D42A27DB-BD31-4B8C-83A1-F6EECF244321}">
                <p14:modId xmlns:p14="http://schemas.microsoft.com/office/powerpoint/2010/main" val="594470703"/>
              </p:ext>
            </p:extLst>
          </p:nvPr>
        </p:nvGraphicFramePr>
        <p:xfrm>
          <a:off x="6653137" y="5012063"/>
          <a:ext cx="1019591" cy="114527"/>
        </p:xfrm>
        <a:graphic>
          <a:graphicData uri="http://schemas.openxmlformats.org/drawingml/2006/table">
            <a:tbl>
              <a:tblPr firstRow="1" bandRow="1">
                <a:tableStyleId>{5940675A-B579-460E-94D1-54222C63F5DA}</a:tableStyleId>
              </a:tblPr>
              <a:tblGrid>
                <a:gridCol w="768197"/>
                <a:gridCol w="251394"/>
              </a:tblGrid>
              <a:tr h="114527">
                <a:tc>
                  <a:txBody>
                    <a:bodyPr/>
                    <a:lstStyle/>
                    <a:p>
                      <a:r>
                        <a:rPr lang="ja-JP" altLang="en-US" sz="700" dirty="0" smtClean="0">
                          <a:latin typeface="ＭＳ ゴシック" panose="020B0609070205080204" pitchFamily="49" charset="-128"/>
                          <a:ea typeface="ＭＳ ゴシック" panose="020B0609070205080204" pitchFamily="49" charset="-128"/>
                        </a:rPr>
                        <a:t>最終反映年月日</a:t>
                      </a:r>
                      <a:endParaRPr kumimoji="1" lang="ja-JP" altLang="en-US" sz="700" dirty="0">
                        <a:latin typeface="ＭＳ ゴシック" panose="020B0609070205080204" pitchFamily="49" charset="-128"/>
                        <a:ea typeface="ＭＳ ゴシック" panose="020B0609070205080204" pitchFamily="49" charset="-128"/>
                      </a:endParaRPr>
                    </a:p>
                  </a:txBody>
                  <a:tcPr marL="27873" marR="2787" marT="2584" marB="2584" anchor="ctr">
                    <a:solidFill>
                      <a:schemeClr val="bg1"/>
                    </a:solidFill>
                  </a:tcPr>
                </a:tc>
                <a:tc>
                  <a:txBody>
                    <a:bodyPr/>
                    <a:lstStyle/>
                    <a:p>
                      <a:r>
                        <a:rPr kumimoji="1" lang="en-US" altLang="ja-JP" sz="700" dirty="0" smtClean="0">
                          <a:latin typeface="ＭＳ ゴシック" panose="020B0609070205080204" pitchFamily="49" charset="-128"/>
                          <a:ea typeface="ＭＳ ゴシック" panose="020B0609070205080204" pitchFamily="49" charset="-128"/>
                        </a:rPr>
                        <a:t>6/4</a:t>
                      </a:r>
                      <a:endParaRPr kumimoji="1" lang="ja-JP" altLang="en-US" sz="700" dirty="0">
                        <a:latin typeface="ＭＳ ゴシック" panose="020B0609070205080204" pitchFamily="49" charset="-128"/>
                        <a:ea typeface="ＭＳ ゴシック" panose="020B0609070205080204" pitchFamily="49" charset="-128"/>
                      </a:endParaRPr>
                    </a:p>
                  </a:txBody>
                  <a:tcPr marL="27873" marR="2787" marT="2584" marB="2584" anchor="ctr">
                    <a:solidFill>
                      <a:schemeClr val="bg1"/>
                    </a:solidFill>
                  </a:tcPr>
                </a:tc>
              </a:tr>
            </a:tbl>
          </a:graphicData>
        </a:graphic>
      </p:graphicFrame>
      <p:graphicFrame>
        <p:nvGraphicFramePr>
          <p:cNvPr id="47" name="表 46"/>
          <p:cNvGraphicFramePr>
            <a:graphicFrameLocks noGrp="1"/>
          </p:cNvGraphicFramePr>
          <p:nvPr>
            <p:extLst>
              <p:ext uri="{D42A27DB-BD31-4B8C-83A1-F6EECF244321}">
                <p14:modId xmlns:p14="http://schemas.microsoft.com/office/powerpoint/2010/main" val="304305427"/>
              </p:ext>
            </p:extLst>
          </p:nvPr>
        </p:nvGraphicFramePr>
        <p:xfrm>
          <a:off x="6653137" y="5254724"/>
          <a:ext cx="1019591" cy="114527"/>
        </p:xfrm>
        <a:graphic>
          <a:graphicData uri="http://schemas.openxmlformats.org/drawingml/2006/table">
            <a:tbl>
              <a:tblPr firstRow="1" bandRow="1">
                <a:tableStyleId>{5940675A-B579-460E-94D1-54222C63F5DA}</a:tableStyleId>
              </a:tblPr>
              <a:tblGrid>
                <a:gridCol w="768197"/>
                <a:gridCol w="251394"/>
              </a:tblGrid>
              <a:tr h="114527">
                <a:tc>
                  <a:txBody>
                    <a:bodyPr/>
                    <a:lstStyle/>
                    <a:p>
                      <a:r>
                        <a:rPr lang="ja-JP" altLang="en-US" sz="700" dirty="0" smtClean="0">
                          <a:latin typeface="ＭＳ ゴシック" panose="020B0609070205080204" pitchFamily="49" charset="-128"/>
                          <a:ea typeface="ＭＳ ゴシック" panose="020B0609070205080204" pitchFamily="49" charset="-128"/>
                        </a:rPr>
                        <a:t>最終反映年月日</a:t>
                      </a:r>
                      <a:endParaRPr kumimoji="1" lang="ja-JP" altLang="en-US" sz="700" dirty="0">
                        <a:latin typeface="ＭＳ ゴシック" panose="020B0609070205080204" pitchFamily="49" charset="-128"/>
                        <a:ea typeface="ＭＳ ゴシック" panose="020B0609070205080204" pitchFamily="49" charset="-128"/>
                      </a:endParaRPr>
                    </a:p>
                  </a:txBody>
                  <a:tcPr marL="27873" marR="2787" marT="2570" marB="2570" anchor="ctr">
                    <a:solidFill>
                      <a:schemeClr val="bg1"/>
                    </a:solidFill>
                  </a:tcPr>
                </a:tc>
                <a:tc>
                  <a:txBody>
                    <a:bodyPr/>
                    <a:lstStyle/>
                    <a:p>
                      <a:r>
                        <a:rPr kumimoji="1" lang="en-US" altLang="ja-JP" sz="700" b="1" dirty="0" smtClean="0">
                          <a:solidFill>
                            <a:srgbClr val="FF0000"/>
                          </a:solidFill>
                          <a:latin typeface="ＭＳ ゴシック" panose="020B0609070205080204" pitchFamily="49" charset="-128"/>
                          <a:ea typeface="ＭＳ ゴシック" panose="020B0609070205080204" pitchFamily="49" charset="-128"/>
                        </a:rPr>
                        <a:t>6/5</a:t>
                      </a:r>
                      <a:endParaRPr kumimoji="1" lang="ja-JP" altLang="en-US" sz="700" b="1" dirty="0">
                        <a:solidFill>
                          <a:srgbClr val="FF0000"/>
                        </a:solidFill>
                        <a:latin typeface="ＭＳ ゴシック" panose="020B0609070205080204" pitchFamily="49" charset="-128"/>
                        <a:ea typeface="ＭＳ ゴシック" panose="020B0609070205080204" pitchFamily="49" charset="-128"/>
                      </a:endParaRPr>
                    </a:p>
                  </a:txBody>
                  <a:tcPr marL="27873" marR="2787" marT="2570" marB="2570" anchor="ctr">
                    <a:solidFill>
                      <a:schemeClr val="bg1"/>
                    </a:solidFill>
                  </a:tcPr>
                </a:tc>
              </a:tr>
            </a:tbl>
          </a:graphicData>
        </a:graphic>
      </p:graphicFrame>
      <p:sp>
        <p:nvSpPr>
          <p:cNvPr id="48" name="下矢印 47"/>
          <p:cNvSpPr/>
          <p:nvPr/>
        </p:nvSpPr>
        <p:spPr bwMode="auto">
          <a:xfrm>
            <a:off x="6855827" y="5160609"/>
            <a:ext cx="374669" cy="61232"/>
          </a:xfrm>
          <a:prstGeom prst="downArrow">
            <a:avLst/>
          </a:prstGeom>
          <a:noFill/>
          <a:ln w="9525">
            <a:solidFill>
              <a:schemeClr val="tx1"/>
            </a:solidFill>
            <a:round/>
            <a:headEn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40403" tIns="35014" rIns="40403" bIns="35014" anchor="ctr"/>
          <a:lstStyle/>
          <a:p>
            <a:pPr algn="ctr">
              <a:defRPr/>
            </a:pPr>
            <a:endParaRPr lang="ja-JP" altLang="en-US" sz="800" b="0">
              <a:latin typeface="+mn-ea"/>
              <a:ea typeface="+mn-ea"/>
            </a:endParaRPr>
          </a:p>
        </p:txBody>
      </p:sp>
      <p:sp>
        <p:nvSpPr>
          <p:cNvPr id="53" name="テキスト ボックス 52"/>
          <p:cNvSpPr txBox="1"/>
          <p:nvPr/>
        </p:nvSpPr>
        <p:spPr>
          <a:xfrm>
            <a:off x="2808175" y="3050274"/>
            <a:ext cx="947114" cy="192195"/>
          </a:xfrm>
          <a:prstGeom prst="rect">
            <a:avLst/>
          </a:prstGeom>
          <a:noFill/>
        </p:spPr>
        <p:txBody>
          <a:bodyPr lIns="68415" tIns="34208" rIns="68415" bIns="34208">
            <a:spAutoFit/>
          </a:bodyPr>
          <a:lstStyle/>
          <a:p>
            <a:pPr>
              <a:defRPr/>
            </a:pPr>
            <a:r>
              <a:rPr lang="ja-JP" altLang="en-US" sz="800" b="0" dirty="0">
                <a:latin typeface="+mn-ea"/>
                <a:ea typeface="+mn-ea"/>
              </a:rPr>
              <a:t>取得</a:t>
            </a:r>
            <a:r>
              <a:rPr lang="en-US" altLang="ja-JP" sz="800" b="0" dirty="0">
                <a:latin typeface="+mn-ea"/>
                <a:ea typeface="+mn-ea"/>
              </a:rPr>
              <a:t>OK</a:t>
            </a:r>
            <a:endParaRPr lang="ja-JP" altLang="en-US" sz="800" b="0" dirty="0">
              <a:latin typeface="+mn-ea"/>
              <a:ea typeface="+mn-ea"/>
            </a:endParaRPr>
          </a:p>
        </p:txBody>
      </p:sp>
      <p:sp>
        <p:nvSpPr>
          <p:cNvPr id="55" name="テキスト ボックス 54"/>
          <p:cNvSpPr txBox="1"/>
          <p:nvPr/>
        </p:nvSpPr>
        <p:spPr>
          <a:xfrm>
            <a:off x="2808175" y="5032474"/>
            <a:ext cx="947114" cy="192195"/>
          </a:xfrm>
          <a:prstGeom prst="rect">
            <a:avLst/>
          </a:prstGeom>
          <a:noFill/>
        </p:spPr>
        <p:txBody>
          <a:bodyPr lIns="68415" tIns="34208" rIns="68415" bIns="34208">
            <a:spAutoFit/>
          </a:bodyPr>
          <a:lstStyle/>
          <a:p>
            <a:pPr>
              <a:defRPr/>
            </a:pPr>
            <a:r>
              <a:rPr lang="ja-JP" altLang="en-US" sz="800" b="0" dirty="0">
                <a:latin typeface="+mn-ea"/>
                <a:ea typeface="+mn-ea"/>
              </a:rPr>
              <a:t>取得</a:t>
            </a:r>
            <a:r>
              <a:rPr lang="en-US" altLang="ja-JP" sz="800" b="0" dirty="0">
                <a:latin typeface="+mn-ea"/>
                <a:ea typeface="+mn-ea"/>
              </a:rPr>
              <a:t>OK</a:t>
            </a:r>
            <a:endParaRPr lang="ja-JP" altLang="en-US" sz="800" b="0" dirty="0">
              <a:latin typeface="+mn-ea"/>
              <a:ea typeface="+mn-ea"/>
            </a:endParaRPr>
          </a:p>
        </p:txBody>
      </p:sp>
      <p:sp>
        <p:nvSpPr>
          <p:cNvPr id="58" name="角丸四角形吹き出し 57"/>
          <p:cNvSpPr/>
          <p:nvPr/>
        </p:nvSpPr>
        <p:spPr bwMode="auto">
          <a:xfrm>
            <a:off x="111787" y="4881563"/>
            <a:ext cx="1030646" cy="545419"/>
          </a:xfrm>
          <a:prstGeom prst="wedgeRoundRectCallout">
            <a:avLst>
              <a:gd name="adj1" fmla="val 65285"/>
              <a:gd name="adj2" fmla="val -66261"/>
              <a:gd name="adj3" fmla="val 16667"/>
            </a:avLst>
          </a:prstGeom>
          <a:solidFill>
            <a:srgbClr val="CCFFFF"/>
          </a:solidFill>
          <a:ln w="9525">
            <a:solidFill>
              <a:schemeClr val="tx1"/>
            </a:solidFill>
            <a:round/>
            <a:headEnd/>
            <a:tailEnd type="none" w="med" len="med"/>
          </a:ln>
          <a:effectLst/>
          <a:extLst/>
        </p:spPr>
        <p:txBody>
          <a:bodyPr lIns="40403" tIns="35014" rIns="40403" bIns="35014"/>
          <a:lstStyle/>
          <a:p>
            <a:pPr algn="l">
              <a:defRPr/>
            </a:pPr>
            <a:r>
              <a:rPr lang="ja-JP" altLang="en-US" sz="700" b="0" dirty="0">
                <a:latin typeface="+mn-ea"/>
                <a:ea typeface="+mn-ea"/>
              </a:rPr>
              <a:t>必要に応じ、アンバンドル側で</a:t>
            </a:r>
            <a:r>
              <a:rPr lang="en-US" altLang="ja-JP" sz="700" b="0" dirty="0">
                <a:latin typeface="+mn-ea"/>
                <a:ea typeface="+mn-ea"/>
              </a:rPr>
              <a:t>DB</a:t>
            </a:r>
            <a:r>
              <a:rPr lang="ja-JP" altLang="en-US" sz="700" b="0" dirty="0">
                <a:latin typeface="+mn-ea"/>
                <a:ea typeface="+mn-ea"/>
              </a:rPr>
              <a:t>修正を実施後に</a:t>
            </a:r>
            <a:r>
              <a:rPr lang="en-US" altLang="ja-JP" sz="700" b="0" dirty="0">
                <a:latin typeface="+mn-ea"/>
                <a:ea typeface="+mn-ea"/>
              </a:rPr>
              <a:t>6/5</a:t>
            </a:r>
            <a:r>
              <a:rPr lang="ja-JP" altLang="en-US" sz="700" b="0" dirty="0">
                <a:latin typeface="+mn-ea"/>
                <a:ea typeface="+mn-ea"/>
              </a:rPr>
              <a:t>ファイルを出力する</a:t>
            </a:r>
          </a:p>
        </p:txBody>
      </p:sp>
      <p:sp>
        <p:nvSpPr>
          <p:cNvPr id="60" name="角丸四角形吹き出し 59"/>
          <p:cNvSpPr/>
          <p:nvPr/>
        </p:nvSpPr>
        <p:spPr bwMode="auto">
          <a:xfrm>
            <a:off x="2466673" y="2395998"/>
            <a:ext cx="1537985" cy="396875"/>
          </a:xfrm>
          <a:prstGeom prst="wedgeRoundRectCallout">
            <a:avLst>
              <a:gd name="adj1" fmla="val 58394"/>
              <a:gd name="adj2" fmla="val 128589"/>
              <a:gd name="adj3" fmla="val 16667"/>
            </a:avLst>
          </a:prstGeom>
          <a:pattFill prst="pct5">
            <a:fgClr>
              <a:srgbClr val="FF0000"/>
            </a:fgClr>
            <a:bgClr>
              <a:srgbClr val="FFFF99"/>
            </a:bgClr>
          </a:pattFill>
          <a:ln w="9525">
            <a:solidFill>
              <a:schemeClr val="tx1"/>
            </a:solidFill>
            <a:round/>
            <a:headEnd/>
            <a:tailEnd type="none" w="med" len="med"/>
          </a:ln>
          <a:effectLst/>
          <a:extLst/>
        </p:spPr>
        <p:txBody>
          <a:bodyPr lIns="40403" tIns="35014" rIns="40403" bIns="35014"/>
          <a:lstStyle/>
          <a:p>
            <a:pPr algn="l">
              <a:defRPr/>
            </a:pPr>
            <a:r>
              <a:rPr lang="ja-JP" altLang="en-US" sz="700" b="0" dirty="0">
                <a:latin typeface="+mn-ea"/>
                <a:ea typeface="+mn-ea"/>
              </a:rPr>
              <a:t>･取込エラーを出力</a:t>
            </a:r>
            <a:endParaRPr lang="en-US" altLang="ja-JP" sz="700" b="0" dirty="0">
              <a:latin typeface="+mn-ea"/>
              <a:ea typeface="+mn-ea"/>
            </a:endParaRPr>
          </a:p>
          <a:p>
            <a:pPr algn="l">
              <a:defRPr/>
            </a:pPr>
            <a:r>
              <a:rPr lang="ja-JP" altLang="en-US" sz="700" b="0" dirty="0">
                <a:latin typeface="+mn-ea"/>
                <a:ea typeface="+mn-ea"/>
              </a:rPr>
              <a:t>・型桁必須チェックエラーの場合、エラーレコード以外は取込む</a:t>
            </a:r>
          </a:p>
        </p:txBody>
      </p:sp>
      <p:sp>
        <p:nvSpPr>
          <p:cNvPr id="61" name="フローチャート : 書類 60"/>
          <p:cNvSpPr/>
          <p:nvPr/>
        </p:nvSpPr>
        <p:spPr bwMode="auto">
          <a:xfrm>
            <a:off x="1244393" y="4427992"/>
            <a:ext cx="513481" cy="288018"/>
          </a:xfrm>
          <a:prstGeom prst="flowChartDocument">
            <a:avLst/>
          </a:prstGeom>
          <a:solidFill>
            <a:schemeClr val="bg1"/>
          </a:solidFill>
          <a:ln w="9525">
            <a:solidFill>
              <a:schemeClr val="tx1"/>
            </a:solidFill>
            <a:round/>
            <a:headEnd/>
            <a:tailEnd type="none" w="med" len="med"/>
          </a:ln>
          <a:effectLst/>
          <a:extLst/>
        </p:spPr>
        <p:txBody>
          <a:bodyPr wrap="none" lIns="40403" tIns="35014" rIns="40403" bIns="35014" anchor="ctr"/>
          <a:lstStyle/>
          <a:p>
            <a:pPr algn="ctr">
              <a:defRPr/>
            </a:pPr>
            <a:r>
              <a:rPr lang="ja-JP" altLang="en-US" sz="800" b="0" dirty="0">
                <a:latin typeface="+mn-ea"/>
                <a:ea typeface="+mn-ea"/>
              </a:rPr>
              <a:t>修正</a:t>
            </a:r>
          </a:p>
        </p:txBody>
      </p:sp>
      <p:sp>
        <p:nvSpPr>
          <p:cNvPr id="62" name="角丸四角形吹き出し 61"/>
          <p:cNvSpPr/>
          <p:nvPr/>
        </p:nvSpPr>
        <p:spPr bwMode="auto">
          <a:xfrm>
            <a:off x="6590488" y="4623126"/>
            <a:ext cx="1030646" cy="308429"/>
          </a:xfrm>
          <a:prstGeom prst="wedgeRoundRectCallout">
            <a:avLst>
              <a:gd name="adj1" fmla="val -16295"/>
              <a:gd name="adj2" fmla="val 71232"/>
              <a:gd name="adj3" fmla="val 16667"/>
            </a:avLst>
          </a:prstGeom>
          <a:pattFill prst="pct5">
            <a:fgClr>
              <a:srgbClr val="FF0000"/>
            </a:fgClr>
            <a:bgClr>
              <a:srgbClr val="FFFF99"/>
            </a:bgClr>
          </a:pattFill>
          <a:ln w="9525">
            <a:solidFill>
              <a:schemeClr val="tx1"/>
            </a:solidFill>
            <a:round/>
            <a:headEnd/>
            <a:tailEnd type="none" w="med" len="med"/>
          </a:ln>
          <a:effectLst/>
          <a:extLst/>
        </p:spPr>
        <p:txBody>
          <a:bodyPr lIns="40403" tIns="35014" rIns="40403" bIns="35014"/>
          <a:lstStyle/>
          <a:p>
            <a:pPr algn="l">
              <a:defRPr/>
            </a:pPr>
            <a:r>
              <a:rPr lang="ja-JP" altLang="en-US" sz="700" b="0" dirty="0">
                <a:latin typeface="ＭＳ ゴシック" panose="020B0609070205080204" pitchFamily="49" charset="-128"/>
                <a:ea typeface="ＭＳ ゴシック" panose="020B0609070205080204" pitchFamily="49" charset="-128"/>
              </a:rPr>
              <a:t>最終反映年月日</a:t>
            </a:r>
            <a:r>
              <a:rPr lang="ja-JP" altLang="en-US" sz="700" b="0" dirty="0">
                <a:latin typeface="+mn-ea"/>
                <a:ea typeface="+mn-ea"/>
              </a:rPr>
              <a:t>を更新する</a:t>
            </a:r>
          </a:p>
        </p:txBody>
      </p:sp>
      <p:sp>
        <p:nvSpPr>
          <p:cNvPr id="64" name="四角形吹き出し 63"/>
          <p:cNvSpPr/>
          <p:nvPr/>
        </p:nvSpPr>
        <p:spPr bwMode="auto">
          <a:xfrm>
            <a:off x="6596630" y="3058212"/>
            <a:ext cx="1176829" cy="437696"/>
          </a:xfrm>
          <a:prstGeom prst="wedgeRectCallout">
            <a:avLst>
              <a:gd name="adj1" fmla="val -77051"/>
              <a:gd name="adj2" fmla="val 22077"/>
            </a:avLst>
          </a:prstGeom>
          <a:solidFill>
            <a:schemeClr val="bg1"/>
          </a:solidFill>
          <a:ln w="9525">
            <a:solidFill>
              <a:schemeClr val="tx1"/>
            </a:solidFill>
            <a:round/>
            <a:headEnd/>
            <a:tailEnd type="none" w="med" len="med"/>
          </a:ln>
          <a:effectLst/>
          <a:extLst/>
        </p:spPr>
        <p:txBody>
          <a:bodyPr wrap="none" lIns="40403" tIns="35014" rIns="40403" bIns="35014" anchor="ctr"/>
          <a:lstStyle/>
          <a:p>
            <a:pPr algn="ctr">
              <a:defRPr/>
            </a:pPr>
            <a:endParaRPr lang="ja-JP" altLang="en-US" sz="800" b="0">
              <a:latin typeface="+mn-ea"/>
              <a:ea typeface="+mn-ea"/>
            </a:endParaRPr>
          </a:p>
        </p:txBody>
      </p:sp>
      <p:graphicFrame>
        <p:nvGraphicFramePr>
          <p:cNvPr id="65" name="表 64"/>
          <p:cNvGraphicFramePr>
            <a:graphicFrameLocks noGrp="1"/>
          </p:cNvGraphicFramePr>
          <p:nvPr>
            <p:extLst>
              <p:ext uri="{D42A27DB-BD31-4B8C-83A1-F6EECF244321}">
                <p14:modId xmlns:p14="http://schemas.microsoft.com/office/powerpoint/2010/main" val="3601033417"/>
              </p:ext>
            </p:extLst>
          </p:nvPr>
        </p:nvGraphicFramePr>
        <p:xfrm>
          <a:off x="6653137" y="3088828"/>
          <a:ext cx="1019591" cy="114527"/>
        </p:xfrm>
        <a:graphic>
          <a:graphicData uri="http://schemas.openxmlformats.org/drawingml/2006/table">
            <a:tbl>
              <a:tblPr firstRow="1" bandRow="1">
                <a:tableStyleId>{5940675A-B579-460E-94D1-54222C63F5DA}</a:tableStyleId>
              </a:tblPr>
              <a:tblGrid>
                <a:gridCol w="768197"/>
                <a:gridCol w="251394"/>
              </a:tblGrid>
              <a:tr h="114527">
                <a:tc>
                  <a:txBody>
                    <a:bodyPr/>
                    <a:lstStyle/>
                    <a:p>
                      <a:r>
                        <a:rPr lang="ja-JP" altLang="en-US" sz="700" dirty="0" smtClean="0">
                          <a:latin typeface="ＭＳ ゴシック" panose="020B0609070205080204" pitchFamily="49" charset="-128"/>
                          <a:ea typeface="ＭＳ ゴシック" panose="020B0609070205080204" pitchFamily="49" charset="-128"/>
                        </a:rPr>
                        <a:t>最終反映年月日</a:t>
                      </a:r>
                      <a:endParaRPr kumimoji="1" lang="ja-JP" altLang="en-US" sz="700" dirty="0">
                        <a:latin typeface="ＭＳ ゴシック" panose="020B0609070205080204" pitchFamily="49" charset="-128"/>
                        <a:ea typeface="ＭＳ ゴシック" panose="020B0609070205080204" pitchFamily="49" charset="-128"/>
                      </a:endParaRPr>
                    </a:p>
                  </a:txBody>
                  <a:tcPr marL="27873" marR="2787" marT="2570" marB="2570" anchor="ctr">
                    <a:solidFill>
                      <a:schemeClr val="bg1"/>
                    </a:solidFill>
                  </a:tcPr>
                </a:tc>
                <a:tc>
                  <a:txBody>
                    <a:bodyPr/>
                    <a:lstStyle/>
                    <a:p>
                      <a:r>
                        <a:rPr kumimoji="1" lang="en-US" altLang="ja-JP" sz="700" dirty="0" smtClean="0">
                          <a:latin typeface="ＭＳ ゴシック" panose="020B0609070205080204" pitchFamily="49" charset="-128"/>
                          <a:ea typeface="ＭＳ ゴシック" panose="020B0609070205080204" pitchFamily="49" charset="-128"/>
                        </a:rPr>
                        <a:t>6/3</a:t>
                      </a:r>
                      <a:endParaRPr kumimoji="1" lang="ja-JP" altLang="en-US" sz="700" dirty="0">
                        <a:latin typeface="ＭＳ ゴシック" panose="020B0609070205080204" pitchFamily="49" charset="-128"/>
                        <a:ea typeface="ＭＳ ゴシック" panose="020B0609070205080204" pitchFamily="49" charset="-128"/>
                      </a:endParaRPr>
                    </a:p>
                  </a:txBody>
                  <a:tcPr marL="27873" marR="2787" marT="2570" marB="2570" anchor="ctr">
                    <a:solidFill>
                      <a:schemeClr val="bg1"/>
                    </a:solidFill>
                  </a:tcPr>
                </a:tc>
              </a:tr>
            </a:tbl>
          </a:graphicData>
        </a:graphic>
      </p:graphicFrame>
      <p:graphicFrame>
        <p:nvGraphicFramePr>
          <p:cNvPr id="66" name="表 65"/>
          <p:cNvGraphicFramePr>
            <a:graphicFrameLocks noGrp="1"/>
          </p:cNvGraphicFramePr>
          <p:nvPr>
            <p:extLst>
              <p:ext uri="{D42A27DB-BD31-4B8C-83A1-F6EECF244321}">
                <p14:modId xmlns:p14="http://schemas.microsoft.com/office/powerpoint/2010/main" val="3175126962"/>
              </p:ext>
            </p:extLst>
          </p:nvPr>
        </p:nvGraphicFramePr>
        <p:xfrm>
          <a:off x="6653137" y="3330355"/>
          <a:ext cx="1019591" cy="114526"/>
        </p:xfrm>
        <a:graphic>
          <a:graphicData uri="http://schemas.openxmlformats.org/drawingml/2006/table">
            <a:tbl>
              <a:tblPr firstRow="1" bandRow="1">
                <a:tableStyleId>{5940675A-B579-460E-94D1-54222C63F5DA}</a:tableStyleId>
              </a:tblPr>
              <a:tblGrid>
                <a:gridCol w="768197"/>
                <a:gridCol w="251394"/>
              </a:tblGrid>
              <a:tr h="114526">
                <a:tc>
                  <a:txBody>
                    <a:bodyPr/>
                    <a:lstStyle/>
                    <a:p>
                      <a:r>
                        <a:rPr lang="ja-JP" altLang="en-US" sz="700" dirty="0" smtClean="0">
                          <a:latin typeface="ＭＳ ゴシック" panose="020B0609070205080204" pitchFamily="49" charset="-128"/>
                          <a:ea typeface="ＭＳ ゴシック" panose="020B0609070205080204" pitchFamily="49" charset="-128"/>
                        </a:rPr>
                        <a:t>最終反映年月日</a:t>
                      </a:r>
                      <a:endParaRPr kumimoji="1" lang="ja-JP" altLang="en-US" sz="700" dirty="0">
                        <a:latin typeface="ＭＳ ゴシック" panose="020B0609070205080204" pitchFamily="49" charset="-128"/>
                        <a:ea typeface="ＭＳ ゴシック" panose="020B0609070205080204" pitchFamily="49" charset="-128"/>
                      </a:endParaRPr>
                    </a:p>
                  </a:txBody>
                  <a:tcPr marL="27873" marR="2787" marT="2584" marB="2584" anchor="ctr">
                    <a:solidFill>
                      <a:schemeClr val="bg1"/>
                    </a:solidFill>
                  </a:tcPr>
                </a:tc>
                <a:tc>
                  <a:txBody>
                    <a:bodyPr/>
                    <a:lstStyle/>
                    <a:p>
                      <a:r>
                        <a:rPr kumimoji="1" lang="en-US" altLang="ja-JP" sz="700" b="1" dirty="0" smtClean="0">
                          <a:solidFill>
                            <a:srgbClr val="FF0000"/>
                          </a:solidFill>
                          <a:latin typeface="ＭＳ ゴシック" panose="020B0609070205080204" pitchFamily="49" charset="-128"/>
                          <a:ea typeface="ＭＳ ゴシック" panose="020B0609070205080204" pitchFamily="49" charset="-128"/>
                        </a:rPr>
                        <a:t>6/4</a:t>
                      </a:r>
                      <a:endParaRPr kumimoji="1" lang="ja-JP" altLang="en-US" sz="700" b="1" dirty="0">
                        <a:solidFill>
                          <a:srgbClr val="FF0000"/>
                        </a:solidFill>
                        <a:latin typeface="ＭＳ ゴシック" panose="020B0609070205080204" pitchFamily="49" charset="-128"/>
                        <a:ea typeface="ＭＳ ゴシック" panose="020B0609070205080204" pitchFamily="49" charset="-128"/>
                      </a:endParaRPr>
                    </a:p>
                  </a:txBody>
                  <a:tcPr marL="27873" marR="2787" marT="2584" marB="2584" anchor="ctr">
                    <a:solidFill>
                      <a:schemeClr val="bg1"/>
                    </a:solidFill>
                  </a:tcPr>
                </a:tc>
              </a:tr>
            </a:tbl>
          </a:graphicData>
        </a:graphic>
      </p:graphicFrame>
      <p:sp>
        <p:nvSpPr>
          <p:cNvPr id="67" name="下矢印 66"/>
          <p:cNvSpPr/>
          <p:nvPr/>
        </p:nvSpPr>
        <p:spPr bwMode="auto">
          <a:xfrm>
            <a:off x="6855827" y="3236239"/>
            <a:ext cx="374669" cy="62366"/>
          </a:xfrm>
          <a:prstGeom prst="downArrow">
            <a:avLst/>
          </a:prstGeom>
          <a:noFill/>
          <a:ln w="9525">
            <a:solidFill>
              <a:schemeClr val="tx1"/>
            </a:solidFill>
            <a:round/>
            <a:headEn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40403" tIns="35014" rIns="40403" bIns="35014" anchor="ctr"/>
          <a:lstStyle/>
          <a:p>
            <a:pPr algn="ctr">
              <a:defRPr/>
            </a:pPr>
            <a:endParaRPr lang="ja-JP" altLang="en-US" sz="800" b="0">
              <a:latin typeface="+mn-ea"/>
              <a:ea typeface="+mn-ea"/>
            </a:endParaRPr>
          </a:p>
        </p:txBody>
      </p:sp>
      <p:sp>
        <p:nvSpPr>
          <p:cNvPr id="72" name="角丸四角形吹き出し 71"/>
          <p:cNvSpPr/>
          <p:nvPr/>
        </p:nvSpPr>
        <p:spPr bwMode="auto">
          <a:xfrm>
            <a:off x="6669107" y="2439087"/>
            <a:ext cx="986423" cy="548821"/>
          </a:xfrm>
          <a:prstGeom prst="wedgeRoundRectCallout">
            <a:avLst>
              <a:gd name="adj1" fmla="val -20061"/>
              <a:gd name="adj2" fmla="val 71169"/>
              <a:gd name="adj3" fmla="val 16667"/>
            </a:avLst>
          </a:prstGeom>
          <a:pattFill prst="pct5">
            <a:fgClr>
              <a:srgbClr val="FF0000"/>
            </a:fgClr>
            <a:bgClr>
              <a:srgbClr val="FFFF99"/>
            </a:bgClr>
          </a:pattFill>
          <a:ln w="9525">
            <a:solidFill>
              <a:schemeClr val="tx1"/>
            </a:solidFill>
            <a:round/>
            <a:headEnd/>
            <a:tailEnd type="none" w="med" len="med"/>
          </a:ln>
          <a:effectLst/>
          <a:extLst/>
        </p:spPr>
        <p:txBody>
          <a:bodyPr lIns="40403" tIns="35014" rIns="40403" bIns="35014"/>
          <a:lstStyle/>
          <a:p>
            <a:pPr algn="l">
              <a:defRPr/>
            </a:pPr>
            <a:r>
              <a:rPr lang="ja-JP" altLang="en-US" sz="700" b="0" dirty="0">
                <a:latin typeface="+mn-ea"/>
                <a:ea typeface="+mn-ea"/>
              </a:rPr>
              <a:t>型桁必須チェックエラーの場合は</a:t>
            </a:r>
            <a:r>
              <a:rPr lang="ja-JP" altLang="en-US" sz="700" b="0" dirty="0">
                <a:latin typeface="ＭＳ ゴシック" panose="020B0609070205080204" pitchFamily="49" charset="-128"/>
                <a:ea typeface="ＭＳ ゴシック" panose="020B0609070205080204" pitchFamily="49" charset="-128"/>
              </a:rPr>
              <a:t>最終反映年月日</a:t>
            </a:r>
            <a:r>
              <a:rPr lang="ja-JP" altLang="en-US" sz="700" b="0" dirty="0">
                <a:latin typeface="+mn-ea"/>
                <a:ea typeface="+mn-ea"/>
              </a:rPr>
              <a:t>を更新する</a:t>
            </a:r>
          </a:p>
        </p:txBody>
      </p:sp>
      <p:sp>
        <p:nvSpPr>
          <p:cNvPr id="75" name="フローチャート : 書類 74"/>
          <p:cNvSpPr/>
          <p:nvPr/>
        </p:nvSpPr>
        <p:spPr bwMode="auto">
          <a:xfrm>
            <a:off x="4144698" y="4978046"/>
            <a:ext cx="513481" cy="288018"/>
          </a:xfrm>
          <a:prstGeom prst="flowChartDocument">
            <a:avLst/>
          </a:prstGeom>
          <a:solidFill>
            <a:schemeClr val="bg1"/>
          </a:solidFill>
          <a:ln w="9525">
            <a:solidFill>
              <a:schemeClr val="tx1"/>
            </a:solidFill>
            <a:round/>
            <a:headEnd/>
            <a:tailEnd type="none" w="med" len="med"/>
          </a:ln>
          <a:effectLst/>
          <a:extLst/>
        </p:spPr>
        <p:txBody>
          <a:bodyPr wrap="none" lIns="40403" tIns="35014" rIns="40403" bIns="35014" anchor="ctr"/>
          <a:lstStyle/>
          <a:p>
            <a:pPr algn="ctr">
              <a:defRPr/>
            </a:pPr>
            <a:r>
              <a:rPr lang="en-US" altLang="ja-JP" sz="800" b="0" dirty="0">
                <a:latin typeface="+mn-ea"/>
                <a:ea typeface="+mn-ea"/>
              </a:rPr>
              <a:t>6/5</a:t>
            </a:r>
            <a:endParaRPr lang="ja-JP" altLang="en-US" sz="800" b="0" dirty="0">
              <a:latin typeface="+mn-ea"/>
              <a:ea typeface="+mn-ea"/>
            </a:endParaRPr>
          </a:p>
        </p:txBody>
      </p:sp>
      <p:cxnSp>
        <p:nvCxnSpPr>
          <p:cNvPr id="77" name="直線矢印コネクタ 76"/>
          <p:cNvCxnSpPr>
            <a:stCxn id="75" idx="3"/>
          </p:cNvCxnSpPr>
          <p:nvPr/>
        </p:nvCxnSpPr>
        <p:spPr bwMode="auto">
          <a:xfrm flipV="1">
            <a:off x="4658179" y="4899805"/>
            <a:ext cx="824272" cy="222250"/>
          </a:xfrm>
          <a:prstGeom prst="straightConnector1">
            <a:avLst/>
          </a:prstGeom>
          <a:ln>
            <a:headEnd type="none" w="med" len="med"/>
            <a:tailEnd type="triangle" w="med" len="med"/>
          </a:ln>
          <a:extLst/>
        </p:spPr>
        <p:style>
          <a:lnRef idx="1">
            <a:schemeClr val="dk1"/>
          </a:lnRef>
          <a:fillRef idx="0">
            <a:schemeClr val="dk1"/>
          </a:fillRef>
          <a:effectRef idx="0">
            <a:schemeClr val="dk1"/>
          </a:effectRef>
          <a:fontRef idx="minor">
            <a:schemeClr val="tx1"/>
          </a:fontRef>
        </p:style>
      </p:cxnSp>
      <p:sp>
        <p:nvSpPr>
          <p:cNvPr id="79" name="テキスト ボックス 78"/>
          <p:cNvSpPr txBox="1"/>
          <p:nvPr/>
        </p:nvSpPr>
        <p:spPr>
          <a:xfrm>
            <a:off x="4723286" y="5084635"/>
            <a:ext cx="947113" cy="192195"/>
          </a:xfrm>
          <a:prstGeom prst="rect">
            <a:avLst/>
          </a:prstGeom>
          <a:noFill/>
        </p:spPr>
        <p:txBody>
          <a:bodyPr lIns="68415" tIns="34208" rIns="68415" bIns="34208">
            <a:spAutoFit/>
          </a:bodyPr>
          <a:lstStyle/>
          <a:p>
            <a:pPr>
              <a:defRPr/>
            </a:pPr>
            <a:r>
              <a:rPr lang="ja-JP" altLang="en-US" sz="800" b="0" dirty="0">
                <a:latin typeface="+mn-ea"/>
                <a:ea typeface="+mn-ea"/>
              </a:rPr>
              <a:t>取込</a:t>
            </a:r>
            <a:r>
              <a:rPr lang="en-US" altLang="ja-JP" sz="800" b="0" dirty="0">
                <a:latin typeface="+mn-ea"/>
                <a:ea typeface="+mn-ea"/>
              </a:rPr>
              <a:t>OK</a:t>
            </a:r>
            <a:endParaRPr lang="ja-JP" altLang="en-US" sz="800" b="0" dirty="0">
              <a:latin typeface="+mn-ea"/>
              <a:ea typeface="+mn-ea"/>
            </a:endParaRPr>
          </a:p>
        </p:txBody>
      </p:sp>
      <p:sp>
        <p:nvSpPr>
          <p:cNvPr id="81" name="対角する 2 つの角を丸めた四角形 80"/>
          <p:cNvSpPr/>
          <p:nvPr/>
        </p:nvSpPr>
        <p:spPr bwMode="auto">
          <a:xfrm>
            <a:off x="4653265" y="3264587"/>
            <a:ext cx="512253" cy="288018"/>
          </a:xfrm>
          <a:prstGeom prst="round2DiagRect">
            <a:avLst/>
          </a:prstGeom>
          <a:solidFill>
            <a:schemeClr val="bg1"/>
          </a:solidFill>
          <a:ln w="9525" cap="flat" cmpd="sng" algn="ctr">
            <a:solidFill>
              <a:schemeClr val="tx1"/>
            </a:solidFill>
            <a:prstDash val="solid"/>
            <a:round/>
            <a:headEnd type="triangle" w="sm" len="sm"/>
            <a:tailEnd type="none" w="sm" len="sm"/>
          </a:ln>
          <a:effectLst/>
          <a:extLst/>
        </p:spPr>
        <p:txBody>
          <a:bodyPr lIns="67338" tIns="0" rIns="67338" bIns="35016"/>
          <a:lstStyle/>
          <a:p>
            <a:pPr algn="ctr" defTabSz="649709">
              <a:defRPr/>
            </a:pPr>
            <a:r>
              <a:rPr lang="ja-JP" altLang="en-US" sz="800" b="0" dirty="0">
                <a:latin typeface="+mn-ea"/>
                <a:ea typeface="+mn-ea"/>
              </a:rPr>
              <a:t>エラー</a:t>
            </a:r>
            <a:endParaRPr lang="en-US" altLang="ja-JP" sz="800" b="0" dirty="0">
              <a:latin typeface="+mn-ea"/>
              <a:ea typeface="+mn-ea"/>
            </a:endParaRPr>
          </a:p>
          <a:p>
            <a:pPr algn="ctr" defTabSz="649709">
              <a:defRPr/>
            </a:pPr>
            <a:r>
              <a:rPr lang="ja-JP" altLang="en-US" sz="800" b="0" dirty="0">
                <a:latin typeface="+mn-ea"/>
                <a:ea typeface="+mn-ea"/>
              </a:rPr>
              <a:t>リスト</a:t>
            </a:r>
          </a:p>
        </p:txBody>
      </p:sp>
      <p:sp>
        <p:nvSpPr>
          <p:cNvPr id="84" name="角丸四角形吹き出し 83"/>
          <p:cNvSpPr/>
          <p:nvPr/>
        </p:nvSpPr>
        <p:spPr bwMode="auto">
          <a:xfrm>
            <a:off x="5337496" y="3586958"/>
            <a:ext cx="665805" cy="404812"/>
          </a:xfrm>
          <a:prstGeom prst="wedgeRoundRectCallout">
            <a:avLst>
              <a:gd name="adj1" fmla="val -79999"/>
              <a:gd name="adj2" fmla="val -73351"/>
              <a:gd name="adj3" fmla="val 16667"/>
            </a:avLst>
          </a:prstGeom>
          <a:solidFill>
            <a:srgbClr val="CCFFFF"/>
          </a:solidFill>
          <a:ln w="9525">
            <a:solidFill>
              <a:schemeClr val="tx1"/>
            </a:solidFill>
            <a:round/>
            <a:headEnd/>
            <a:tailEnd type="none" w="med" len="med"/>
          </a:ln>
          <a:effectLst/>
          <a:extLst/>
        </p:spPr>
        <p:txBody>
          <a:bodyPr lIns="40403" tIns="35014" rIns="40403" bIns="35014"/>
          <a:lstStyle/>
          <a:p>
            <a:pPr algn="l">
              <a:defRPr/>
            </a:pPr>
            <a:r>
              <a:rPr lang="ja-JP" altLang="en-US" sz="700" b="0" dirty="0">
                <a:latin typeface="+mn-ea"/>
                <a:ea typeface="+mn-ea"/>
              </a:rPr>
              <a:t>必要に応じてアンバンドルに送付</a:t>
            </a:r>
          </a:p>
        </p:txBody>
      </p:sp>
      <p:sp>
        <p:nvSpPr>
          <p:cNvPr id="85" name="円柱 1"/>
          <p:cNvSpPr>
            <a:spLocks noChangeArrowheads="1"/>
          </p:cNvSpPr>
          <p:nvPr/>
        </p:nvSpPr>
        <p:spPr bwMode="auto">
          <a:xfrm>
            <a:off x="1240707" y="4875893"/>
            <a:ext cx="517166" cy="549956"/>
          </a:xfrm>
          <a:prstGeom prst="can">
            <a:avLst>
              <a:gd name="adj" fmla="val 25030"/>
            </a:avLst>
          </a:prstGeom>
          <a:solidFill>
            <a:schemeClr val="bg1"/>
          </a:solidFill>
          <a:ln w="9525" algn="ctr">
            <a:solidFill>
              <a:schemeClr val="tx1"/>
            </a:solidFill>
            <a:round/>
            <a:headEnd type="triangle" w="sm" len="sm"/>
            <a:tailEnd type="none" w="sm" len="sm"/>
          </a:ln>
        </p:spPr>
        <p:txBody>
          <a:bodyPr lIns="67338" tIns="35016" rIns="67338" bIns="35016"/>
          <a:lstStyle>
            <a:lvl1pPr defTabSz="868363" eaLnBrk="0" hangingPunct="0">
              <a:defRPr kumimoji="1" sz="1300">
                <a:solidFill>
                  <a:schemeClr val="tx1"/>
                </a:solidFill>
                <a:latin typeface="Times New Roman" pitchFamily="18" charset="0"/>
                <a:ea typeface="ＭＳ Ｐゴシック" charset="-128"/>
              </a:defRPr>
            </a:lvl1pPr>
            <a:lvl2pPr marL="742950" indent="-285750" defTabSz="868363" eaLnBrk="0" hangingPunct="0">
              <a:defRPr kumimoji="1" sz="1300">
                <a:solidFill>
                  <a:schemeClr val="tx1"/>
                </a:solidFill>
                <a:latin typeface="Times New Roman" pitchFamily="18" charset="0"/>
                <a:ea typeface="ＭＳ Ｐゴシック" charset="-128"/>
              </a:defRPr>
            </a:lvl2pPr>
            <a:lvl3pPr marL="1143000" indent="-228600" defTabSz="868363" eaLnBrk="0" hangingPunct="0">
              <a:defRPr kumimoji="1" sz="1300">
                <a:solidFill>
                  <a:schemeClr val="tx1"/>
                </a:solidFill>
                <a:latin typeface="Times New Roman" pitchFamily="18" charset="0"/>
                <a:ea typeface="ＭＳ Ｐゴシック" charset="-128"/>
              </a:defRPr>
            </a:lvl3pPr>
            <a:lvl4pPr marL="1600200" indent="-228600" defTabSz="868363" eaLnBrk="0" hangingPunct="0">
              <a:defRPr kumimoji="1" sz="1300">
                <a:solidFill>
                  <a:schemeClr val="tx1"/>
                </a:solidFill>
                <a:latin typeface="Times New Roman" pitchFamily="18" charset="0"/>
                <a:ea typeface="ＭＳ Ｐゴシック" charset="-128"/>
              </a:defRPr>
            </a:lvl4pPr>
            <a:lvl5pPr marL="2057400" indent="-228600" defTabSz="868363" eaLnBrk="0" hangingPunct="0">
              <a:defRPr kumimoji="1" sz="1300">
                <a:solidFill>
                  <a:schemeClr val="tx1"/>
                </a:solidFill>
                <a:latin typeface="Times New Roman" pitchFamily="18" charset="0"/>
                <a:ea typeface="ＭＳ Ｐゴシック" charset="-128"/>
              </a:defRPr>
            </a:lvl5pPr>
            <a:lvl6pPr marL="2514600" indent="-228600" defTabSz="868363" eaLnBrk="0" fontAlgn="base" hangingPunct="0">
              <a:spcBef>
                <a:spcPct val="0"/>
              </a:spcBef>
              <a:spcAft>
                <a:spcPct val="0"/>
              </a:spcAft>
              <a:defRPr kumimoji="1" sz="1300">
                <a:solidFill>
                  <a:schemeClr val="tx1"/>
                </a:solidFill>
                <a:latin typeface="Times New Roman" pitchFamily="18" charset="0"/>
                <a:ea typeface="ＭＳ Ｐゴシック" charset="-128"/>
              </a:defRPr>
            </a:lvl6pPr>
            <a:lvl7pPr marL="2971800" indent="-228600" defTabSz="868363" eaLnBrk="0" fontAlgn="base" hangingPunct="0">
              <a:spcBef>
                <a:spcPct val="0"/>
              </a:spcBef>
              <a:spcAft>
                <a:spcPct val="0"/>
              </a:spcAft>
              <a:defRPr kumimoji="1" sz="1300">
                <a:solidFill>
                  <a:schemeClr val="tx1"/>
                </a:solidFill>
                <a:latin typeface="Times New Roman" pitchFamily="18" charset="0"/>
                <a:ea typeface="ＭＳ Ｐゴシック" charset="-128"/>
              </a:defRPr>
            </a:lvl7pPr>
            <a:lvl8pPr marL="3429000" indent="-228600" defTabSz="868363" eaLnBrk="0" fontAlgn="base" hangingPunct="0">
              <a:spcBef>
                <a:spcPct val="0"/>
              </a:spcBef>
              <a:spcAft>
                <a:spcPct val="0"/>
              </a:spcAft>
              <a:defRPr kumimoji="1" sz="1300">
                <a:solidFill>
                  <a:schemeClr val="tx1"/>
                </a:solidFill>
                <a:latin typeface="Times New Roman" pitchFamily="18" charset="0"/>
                <a:ea typeface="ＭＳ Ｐゴシック" charset="-128"/>
              </a:defRPr>
            </a:lvl8pPr>
            <a:lvl9pPr marL="3886200" indent="-228600" defTabSz="868363" eaLnBrk="0" fontAlgn="base" hangingPunct="0">
              <a:spcBef>
                <a:spcPct val="0"/>
              </a:spcBef>
              <a:spcAft>
                <a:spcPct val="0"/>
              </a:spcAft>
              <a:defRPr kumimoji="1" sz="1300">
                <a:solidFill>
                  <a:schemeClr val="tx1"/>
                </a:solidFill>
                <a:latin typeface="Times New Roman" pitchFamily="18" charset="0"/>
                <a:ea typeface="ＭＳ Ｐゴシック" charset="-128"/>
              </a:defRPr>
            </a:lvl9pPr>
          </a:lstStyle>
          <a:p>
            <a:pPr algn="ctr" eaLnBrk="1" hangingPunct="1"/>
            <a:r>
              <a:rPr lang="ja-JP" altLang="en-US" sz="700" b="0">
                <a:latin typeface="ＭＳ ゴシック" pitchFamily="49" charset="-128"/>
                <a:ea typeface="ＭＳ ゴシック" pitchFamily="49" charset="-128"/>
              </a:rPr>
              <a:t>他事業者回線原簿</a:t>
            </a:r>
            <a:r>
              <a:rPr lang="en-US" altLang="ja-JP" sz="700" b="0">
                <a:latin typeface="ＭＳ ゴシック" pitchFamily="49" charset="-128"/>
                <a:ea typeface="ＭＳ ゴシック" pitchFamily="49" charset="-128"/>
              </a:rPr>
              <a:t>TBL</a:t>
            </a:r>
            <a:endParaRPr lang="ja-JP" altLang="en-US" sz="700" b="0">
              <a:latin typeface="ＭＳ ゴシック" pitchFamily="49" charset="-128"/>
              <a:ea typeface="ＭＳ ゴシック" pitchFamily="49" charset="-128"/>
            </a:endParaRPr>
          </a:p>
        </p:txBody>
      </p:sp>
      <p:sp>
        <p:nvSpPr>
          <p:cNvPr id="86" name="下矢印 85"/>
          <p:cNvSpPr/>
          <p:nvPr/>
        </p:nvSpPr>
        <p:spPr bwMode="auto">
          <a:xfrm>
            <a:off x="1311956" y="4762501"/>
            <a:ext cx="374669" cy="62366"/>
          </a:xfrm>
          <a:prstGeom prst="downArrow">
            <a:avLst/>
          </a:prstGeom>
          <a:noFill/>
          <a:ln w="9525">
            <a:solidFill>
              <a:schemeClr val="tx1"/>
            </a:solidFill>
            <a:round/>
            <a:headEn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40403" tIns="35014" rIns="40403" bIns="35014" anchor="ctr"/>
          <a:lstStyle/>
          <a:p>
            <a:pPr algn="ctr">
              <a:defRPr/>
            </a:pPr>
            <a:endParaRPr lang="ja-JP" altLang="en-US" sz="800" b="0">
              <a:latin typeface="+mn-ea"/>
              <a:ea typeface="+mn-ea"/>
            </a:endParaRPr>
          </a:p>
        </p:txBody>
      </p:sp>
      <p:sp>
        <p:nvSpPr>
          <p:cNvPr id="88" name="Text Box 4"/>
          <p:cNvSpPr txBox="1">
            <a:spLocks noChangeArrowheads="1"/>
          </p:cNvSpPr>
          <p:nvPr/>
        </p:nvSpPr>
        <p:spPr bwMode="auto">
          <a:xfrm>
            <a:off x="152400" y="620688"/>
            <a:ext cx="8502650" cy="1417311"/>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54000" rIns="54000">
            <a:spAutoFit/>
          </a:bodyPr>
          <a:lstStyle>
            <a:lvl1pPr marL="800100" indent="-800100" algn="l" defTabSz="762000">
              <a:defRPr kumimoji="1" sz="2400">
                <a:solidFill>
                  <a:schemeClr val="tx1"/>
                </a:solidFill>
                <a:latin typeface="Times New Roman" pitchFamily="18" charset="0"/>
                <a:ea typeface="ＭＳ Ｐゴシック" pitchFamily="50" charset="-128"/>
              </a:defRPr>
            </a:lvl1pPr>
            <a:lvl2pPr marL="979488" indent="33338" algn="l" defTabSz="762000">
              <a:defRPr kumimoji="1" sz="2400">
                <a:solidFill>
                  <a:schemeClr val="tx1"/>
                </a:solidFill>
                <a:latin typeface="Times New Roman" pitchFamily="18" charset="0"/>
                <a:ea typeface="ＭＳ Ｐゴシック" pitchFamily="50" charset="-128"/>
              </a:defRPr>
            </a:lvl2pPr>
            <a:lvl3pPr marL="1192213" algn="l" defTabSz="762000">
              <a:defRPr kumimoji="1" sz="2400">
                <a:solidFill>
                  <a:schemeClr val="tx1"/>
                </a:solidFill>
                <a:latin typeface="Times New Roman" pitchFamily="18" charset="0"/>
                <a:ea typeface="ＭＳ Ｐゴシック" pitchFamily="50" charset="-128"/>
              </a:defRPr>
            </a:lvl3pPr>
            <a:lvl4pPr marL="1714500" algn="l" defTabSz="762000">
              <a:defRPr kumimoji="1" sz="2400">
                <a:solidFill>
                  <a:schemeClr val="tx1"/>
                </a:solidFill>
                <a:latin typeface="Times New Roman" pitchFamily="18" charset="0"/>
                <a:ea typeface="ＭＳ Ｐゴシック" pitchFamily="50" charset="-128"/>
              </a:defRPr>
            </a:lvl4pPr>
            <a:lvl5pPr marL="2286000" algn="l" defTabSz="762000">
              <a:defRPr kumimoji="1" sz="2400">
                <a:solidFill>
                  <a:schemeClr val="tx1"/>
                </a:solidFill>
                <a:latin typeface="Times New Roman" pitchFamily="18" charset="0"/>
                <a:ea typeface="ＭＳ Ｐゴシック" pitchFamily="50" charset="-128"/>
              </a:defRPr>
            </a:lvl5pPr>
            <a:lvl6pPr marL="2743200" defTabSz="762000" fontAlgn="base">
              <a:spcBef>
                <a:spcPct val="0"/>
              </a:spcBef>
              <a:spcAft>
                <a:spcPct val="0"/>
              </a:spcAft>
              <a:defRPr kumimoji="1" sz="2400">
                <a:solidFill>
                  <a:schemeClr val="tx1"/>
                </a:solidFill>
                <a:latin typeface="Times New Roman" pitchFamily="18" charset="0"/>
                <a:ea typeface="ＭＳ Ｐゴシック" pitchFamily="50" charset="-128"/>
              </a:defRPr>
            </a:lvl6pPr>
            <a:lvl7pPr marL="3200400" defTabSz="762000" fontAlgn="base">
              <a:spcBef>
                <a:spcPct val="0"/>
              </a:spcBef>
              <a:spcAft>
                <a:spcPct val="0"/>
              </a:spcAft>
              <a:defRPr kumimoji="1" sz="2400">
                <a:solidFill>
                  <a:schemeClr val="tx1"/>
                </a:solidFill>
                <a:latin typeface="Times New Roman" pitchFamily="18" charset="0"/>
                <a:ea typeface="ＭＳ Ｐゴシック" pitchFamily="50" charset="-128"/>
              </a:defRPr>
            </a:lvl7pPr>
            <a:lvl8pPr marL="3657600" defTabSz="762000" fontAlgn="base">
              <a:spcBef>
                <a:spcPct val="0"/>
              </a:spcBef>
              <a:spcAft>
                <a:spcPct val="0"/>
              </a:spcAft>
              <a:defRPr kumimoji="1" sz="2400">
                <a:solidFill>
                  <a:schemeClr val="tx1"/>
                </a:solidFill>
                <a:latin typeface="Times New Roman" pitchFamily="18" charset="0"/>
                <a:ea typeface="ＭＳ Ｐゴシック" pitchFamily="50" charset="-128"/>
              </a:defRPr>
            </a:lvl8pPr>
            <a:lvl9pPr marL="4114800" defTabSz="762000" fontAlgn="base">
              <a:spcBef>
                <a:spcPct val="0"/>
              </a:spcBef>
              <a:spcAft>
                <a:spcPct val="0"/>
              </a:spcAft>
              <a:defRPr kumimoji="1" sz="2400">
                <a:solidFill>
                  <a:schemeClr val="tx1"/>
                </a:solidFill>
                <a:latin typeface="Times New Roman" pitchFamily="18" charset="0"/>
                <a:ea typeface="ＭＳ Ｐゴシック" pitchFamily="50" charset="-128"/>
              </a:defRPr>
            </a:lvl9pPr>
          </a:lstStyle>
          <a:p>
            <a:pPr>
              <a:defRPr/>
            </a:pPr>
            <a:r>
              <a:rPr lang="ja-JP" altLang="en-US" sz="1050" b="0" dirty="0" smtClean="0">
                <a:latin typeface="+mn-ea"/>
              </a:rPr>
              <a:t>本システム</a:t>
            </a:r>
            <a:r>
              <a:rPr lang="ja-JP" altLang="en-US" sz="1050" b="0" dirty="0">
                <a:latin typeface="+mn-ea"/>
              </a:rPr>
              <a:t>で型桁必須チェックエラーが発生した場合のイメージを以下に示す。</a:t>
            </a:r>
          </a:p>
          <a:p>
            <a:pPr>
              <a:defRPr/>
            </a:pPr>
            <a:r>
              <a:rPr lang="ja-JP" altLang="en-US" sz="1050" b="0" dirty="0" smtClean="0">
                <a:latin typeface="+mn-ea"/>
              </a:rPr>
              <a:t>　･本システム</a:t>
            </a:r>
            <a:r>
              <a:rPr lang="ja-JP" altLang="en-US" sz="1050" b="0" dirty="0">
                <a:latin typeface="+mn-ea"/>
              </a:rPr>
              <a:t>では型桁必須チェックエラーが発生した場合は、エラーレコード以外の取込を行い、最終反映年月日を更新する。エラーリストを必要に</a:t>
            </a:r>
            <a:r>
              <a:rPr lang="ja-JP" altLang="en-US" sz="1050" b="0" dirty="0" smtClean="0">
                <a:latin typeface="+mn-ea"/>
              </a:rPr>
              <a:t>応</a:t>
            </a:r>
            <a:endParaRPr lang="en-US" altLang="ja-JP" sz="1050" b="0" dirty="0" smtClean="0">
              <a:latin typeface="+mn-ea"/>
            </a:endParaRPr>
          </a:p>
          <a:p>
            <a:pPr>
              <a:defRPr/>
            </a:pPr>
            <a:r>
              <a:rPr lang="ja-JP" altLang="en-US" sz="1050" b="0" dirty="0">
                <a:latin typeface="+mn-ea"/>
              </a:rPr>
              <a:t>　</a:t>
            </a:r>
            <a:r>
              <a:rPr lang="ja-JP" altLang="en-US" sz="1050" b="0" dirty="0" smtClean="0">
                <a:latin typeface="+mn-ea"/>
              </a:rPr>
              <a:t>　</a:t>
            </a:r>
            <a:r>
              <a:rPr lang="ja-JP" altLang="en-US" sz="1050" b="0" dirty="0" err="1" smtClean="0">
                <a:latin typeface="+mn-ea"/>
              </a:rPr>
              <a:t>じて</a:t>
            </a:r>
            <a:r>
              <a:rPr lang="ja-JP" altLang="en-US" sz="1050" b="0" dirty="0">
                <a:latin typeface="+mn-ea"/>
              </a:rPr>
              <a:t>光アンバンドル業務支援システムに送付する。</a:t>
            </a:r>
          </a:p>
          <a:p>
            <a:pPr>
              <a:defRPr/>
            </a:pPr>
            <a:r>
              <a:rPr lang="ja-JP" altLang="en-US" sz="1050" b="0" dirty="0" smtClean="0">
                <a:latin typeface="+mn-ea"/>
              </a:rPr>
              <a:t>　･光</a:t>
            </a:r>
            <a:r>
              <a:rPr lang="ja-JP" altLang="en-US" sz="1050" b="0" dirty="0">
                <a:latin typeface="+mn-ea"/>
              </a:rPr>
              <a:t>アンバンドル業務支援システムでは必要に応じて</a:t>
            </a:r>
            <a:r>
              <a:rPr lang="en-US" altLang="ja-JP" sz="1050" b="0" dirty="0">
                <a:latin typeface="+mn-ea"/>
              </a:rPr>
              <a:t>DB</a:t>
            </a:r>
            <a:r>
              <a:rPr lang="ja-JP" altLang="en-US" sz="1050" b="0" dirty="0">
                <a:latin typeface="+mn-ea"/>
              </a:rPr>
              <a:t>修正実施後に翌日分のファイルの出力を行う。</a:t>
            </a:r>
          </a:p>
          <a:p>
            <a:pPr>
              <a:defRPr/>
            </a:pPr>
            <a:r>
              <a:rPr lang="ja-JP" altLang="en-US" sz="1050" b="0" dirty="0" smtClean="0">
                <a:latin typeface="+mn-ea"/>
              </a:rPr>
              <a:t>　･本システム</a:t>
            </a:r>
            <a:r>
              <a:rPr lang="ja-JP" altLang="en-US" sz="1050" b="0" dirty="0">
                <a:latin typeface="+mn-ea"/>
              </a:rPr>
              <a:t>では必要に応じて光アンバンドル業務支援システムで</a:t>
            </a:r>
            <a:r>
              <a:rPr lang="en-US" altLang="ja-JP" sz="1050" b="0" dirty="0">
                <a:latin typeface="+mn-ea"/>
              </a:rPr>
              <a:t>DB</a:t>
            </a:r>
            <a:r>
              <a:rPr lang="ja-JP" altLang="en-US" sz="1050" b="0" dirty="0">
                <a:latin typeface="+mn-ea"/>
              </a:rPr>
              <a:t>修正後に出力したファイルの取得・取込を行う</a:t>
            </a:r>
            <a:r>
              <a:rPr lang="ja-JP" altLang="en-US" sz="1050" b="0" dirty="0" smtClean="0">
                <a:latin typeface="+mn-ea"/>
              </a:rPr>
              <a:t>。</a:t>
            </a:r>
            <a:endParaRPr lang="en-US" altLang="ja-JP" sz="1050" b="0" dirty="0" smtClean="0">
              <a:latin typeface="+mn-ea"/>
            </a:endParaRPr>
          </a:p>
          <a:p>
            <a:pPr lvl="0">
              <a:defRPr/>
            </a:pPr>
            <a:r>
              <a:rPr lang="ja-JP" altLang="en-US" sz="1050" b="0" dirty="0">
                <a:latin typeface="+mn-ea"/>
              </a:rPr>
              <a:t>　</a:t>
            </a:r>
            <a:r>
              <a:rPr lang="en-US" altLang="ja-JP" sz="1050" b="0" dirty="0" smtClean="0">
                <a:latin typeface="+mn-ea"/>
              </a:rPr>
              <a:t>※</a:t>
            </a:r>
            <a:r>
              <a:rPr lang="ja-JP" altLang="en-US" sz="1050" b="0" dirty="0" smtClean="0">
                <a:latin typeface="+mn-ea"/>
              </a:rPr>
              <a:t>以下</a:t>
            </a:r>
            <a:r>
              <a:rPr lang="ja-JP" altLang="en-US" sz="1050" b="0" dirty="0">
                <a:latin typeface="+mn-ea"/>
              </a:rPr>
              <a:t>イメージでは</a:t>
            </a:r>
            <a:r>
              <a:rPr lang="ja-JP" altLang="en-US" sz="1050" b="0" dirty="0">
                <a:latin typeface="ＭＳ ゴシック" panose="020B0609070205080204" pitchFamily="49" charset="-128"/>
                <a:ea typeface="ＭＳ ゴシック" panose="020B0609070205080204" pitchFamily="49" charset="-128"/>
              </a:rPr>
              <a:t>加須</a:t>
            </a:r>
            <a:r>
              <a:rPr lang="en-US" altLang="ja-JP" sz="1050" b="0" dirty="0" smtClean="0">
                <a:latin typeface="ＭＳ ゴシック" panose="020B0609070205080204" pitchFamily="49" charset="-128"/>
                <a:ea typeface="ＭＳ ゴシック" panose="020B0609070205080204" pitchFamily="49" charset="-128"/>
              </a:rPr>
              <a:t>DC</a:t>
            </a:r>
            <a:r>
              <a:rPr lang="ja-JP" altLang="en-US" sz="1050" b="0" dirty="0" smtClean="0">
                <a:latin typeface="ＭＳ ゴシック" panose="020B0609070205080204" pitchFamily="49" charset="-128"/>
                <a:ea typeface="ＭＳ ゴシック" panose="020B0609070205080204" pitchFamily="49" charset="-128"/>
              </a:rPr>
              <a:t>で</a:t>
            </a:r>
            <a:r>
              <a:rPr lang="ja-JP" altLang="en-US" sz="1050" b="0" dirty="0">
                <a:latin typeface="ＭＳ ゴシック" panose="020B0609070205080204" pitchFamily="49" charset="-128"/>
                <a:ea typeface="ＭＳ ゴシック" panose="020B0609070205080204" pitchFamily="49" charset="-128"/>
              </a:rPr>
              <a:t>ファイル取込エラーが発生</a:t>
            </a:r>
          </a:p>
          <a:p>
            <a:pPr>
              <a:defRPr/>
            </a:pPr>
            <a:endParaRPr lang="ja-JP" altLang="en-US" sz="1050" b="0" dirty="0">
              <a:latin typeface="+mn-ea"/>
            </a:endParaRPr>
          </a:p>
          <a:p>
            <a:pPr>
              <a:defRPr/>
            </a:pPr>
            <a:endParaRPr lang="ja-JP" altLang="en-US" sz="1050" b="0" dirty="0">
              <a:latin typeface="+mn-ea"/>
            </a:endParaRPr>
          </a:p>
        </p:txBody>
      </p:sp>
      <p:grpSp>
        <p:nvGrpSpPr>
          <p:cNvPr id="93" name="グループ化 92"/>
          <p:cNvGrpSpPr/>
          <p:nvPr/>
        </p:nvGrpSpPr>
        <p:grpSpPr>
          <a:xfrm>
            <a:off x="7668344" y="1196752"/>
            <a:ext cx="1163964" cy="792088"/>
            <a:chOff x="7809083" y="5877272"/>
            <a:chExt cx="1163964" cy="792088"/>
          </a:xfrm>
        </p:grpSpPr>
        <p:sp>
          <p:nvSpPr>
            <p:cNvPr id="94" name="正方形/長方形 1"/>
            <p:cNvSpPr>
              <a:spLocks noChangeArrowheads="1"/>
            </p:cNvSpPr>
            <p:nvPr/>
          </p:nvSpPr>
          <p:spPr bwMode="auto">
            <a:xfrm>
              <a:off x="7809083" y="5877272"/>
              <a:ext cx="1163964" cy="792088"/>
            </a:xfrm>
            <a:prstGeom prst="rect">
              <a:avLst/>
            </a:prstGeom>
            <a:solidFill>
              <a:schemeClr val="bg1"/>
            </a:solidFill>
            <a:ln w="9525" algn="ctr">
              <a:solidFill>
                <a:schemeClr val="tx1"/>
              </a:solidFill>
              <a:round/>
              <a:headEnd type="triangle" w="sm" len="sm"/>
              <a:tailEnd type="none" w="sm" len="sm"/>
            </a:ln>
          </p:spPr>
          <p:txBody>
            <a:bodyPr lIns="67338" tIns="35016" rIns="67338" bIns="35016"/>
            <a:lstStyle>
              <a:lvl1pPr defTabSz="868363" eaLnBrk="0" hangingPunct="0">
                <a:defRPr kumimoji="1" sz="1300">
                  <a:solidFill>
                    <a:schemeClr val="tx1"/>
                  </a:solidFill>
                  <a:latin typeface="Times New Roman" pitchFamily="18" charset="0"/>
                  <a:ea typeface="ＭＳ Ｐゴシック" charset="-128"/>
                </a:defRPr>
              </a:lvl1pPr>
              <a:lvl2pPr marL="742950" indent="-285750" defTabSz="868363" eaLnBrk="0" hangingPunct="0">
                <a:defRPr kumimoji="1" sz="1300">
                  <a:solidFill>
                    <a:schemeClr val="tx1"/>
                  </a:solidFill>
                  <a:latin typeface="Times New Roman" pitchFamily="18" charset="0"/>
                  <a:ea typeface="ＭＳ Ｐゴシック" charset="-128"/>
                </a:defRPr>
              </a:lvl2pPr>
              <a:lvl3pPr marL="1143000" indent="-228600" defTabSz="868363" eaLnBrk="0" hangingPunct="0">
                <a:defRPr kumimoji="1" sz="1300">
                  <a:solidFill>
                    <a:schemeClr val="tx1"/>
                  </a:solidFill>
                  <a:latin typeface="Times New Roman" pitchFamily="18" charset="0"/>
                  <a:ea typeface="ＭＳ Ｐゴシック" charset="-128"/>
                </a:defRPr>
              </a:lvl3pPr>
              <a:lvl4pPr marL="1600200" indent="-228600" defTabSz="868363" eaLnBrk="0" hangingPunct="0">
                <a:defRPr kumimoji="1" sz="1300">
                  <a:solidFill>
                    <a:schemeClr val="tx1"/>
                  </a:solidFill>
                  <a:latin typeface="Times New Roman" pitchFamily="18" charset="0"/>
                  <a:ea typeface="ＭＳ Ｐゴシック" charset="-128"/>
                </a:defRPr>
              </a:lvl4pPr>
              <a:lvl5pPr marL="2057400" indent="-228600" defTabSz="868363" eaLnBrk="0" hangingPunct="0">
                <a:defRPr kumimoji="1" sz="1300">
                  <a:solidFill>
                    <a:schemeClr val="tx1"/>
                  </a:solidFill>
                  <a:latin typeface="Times New Roman" pitchFamily="18" charset="0"/>
                  <a:ea typeface="ＭＳ Ｐゴシック" charset="-128"/>
                </a:defRPr>
              </a:lvl5pPr>
              <a:lvl6pPr marL="2514600" indent="-228600" defTabSz="868363" eaLnBrk="0" fontAlgn="base" hangingPunct="0">
                <a:spcBef>
                  <a:spcPct val="0"/>
                </a:spcBef>
                <a:spcAft>
                  <a:spcPct val="0"/>
                </a:spcAft>
                <a:defRPr kumimoji="1" sz="1300">
                  <a:solidFill>
                    <a:schemeClr val="tx1"/>
                  </a:solidFill>
                  <a:latin typeface="Times New Roman" pitchFamily="18" charset="0"/>
                  <a:ea typeface="ＭＳ Ｐゴシック" charset="-128"/>
                </a:defRPr>
              </a:lvl6pPr>
              <a:lvl7pPr marL="2971800" indent="-228600" defTabSz="868363" eaLnBrk="0" fontAlgn="base" hangingPunct="0">
                <a:spcBef>
                  <a:spcPct val="0"/>
                </a:spcBef>
                <a:spcAft>
                  <a:spcPct val="0"/>
                </a:spcAft>
                <a:defRPr kumimoji="1" sz="1300">
                  <a:solidFill>
                    <a:schemeClr val="tx1"/>
                  </a:solidFill>
                  <a:latin typeface="Times New Roman" pitchFamily="18" charset="0"/>
                  <a:ea typeface="ＭＳ Ｐゴシック" charset="-128"/>
                </a:defRPr>
              </a:lvl7pPr>
              <a:lvl8pPr marL="3429000" indent="-228600" defTabSz="868363" eaLnBrk="0" fontAlgn="base" hangingPunct="0">
                <a:spcBef>
                  <a:spcPct val="0"/>
                </a:spcBef>
                <a:spcAft>
                  <a:spcPct val="0"/>
                </a:spcAft>
                <a:defRPr kumimoji="1" sz="1300">
                  <a:solidFill>
                    <a:schemeClr val="tx1"/>
                  </a:solidFill>
                  <a:latin typeface="Times New Roman" pitchFamily="18" charset="0"/>
                  <a:ea typeface="ＭＳ Ｐゴシック" charset="-128"/>
                </a:defRPr>
              </a:lvl8pPr>
              <a:lvl9pPr marL="3886200" indent="-228600" defTabSz="868363" eaLnBrk="0" fontAlgn="base" hangingPunct="0">
                <a:spcBef>
                  <a:spcPct val="0"/>
                </a:spcBef>
                <a:spcAft>
                  <a:spcPct val="0"/>
                </a:spcAft>
                <a:defRPr kumimoji="1" sz="1300">
                  <a:solidFill>
                    <a:schemeClr val="tx1"/>
                  </a:solidFill>
                  <a:latin typeface="Times New Roman" pitchFamily="18" charset="0"/>
                  <a:ea typeface="ＭＳ Ｐゴシック" charset="-128"/>
                </a:defRPr>
              </a:lvl9pPr>
            </a:lstStyle>
            <a:p>
              <a:pPr algn="l" eaLnBrk="1" hangingPunct="1"/>
              <a:r>
                <a:rPr lang="en-US" altLang="ja-JP" sz="600" b="0" dirty="0">
                  <a:latin typeface="ＭＳ ゴシック" pitchFamily="49" charset="-128"/>
                  <a:ea typeface="ＭＳ ゴシック" pitchFamily="49" charset="-128"/>
                </a:rPr>
                <a:t>【</a:t>
              </a:r>
              <a:r>
                <a:rPr lang="ja-JP" altLang="en-US" sz="600" b="0" dirty="0">
                  <a:latin typeface="ＭＳ ゴシック" pitchFamily="49" charset="-128"/>
                  <a:ea typeface="ＭＳ ゴシック" pitchFamily="49" charset="-128"/>
                </a:rPr>
                <a:t>凡例</a:t>
              </a:r>
              <a:r>
                <a:rPr lang="en-US" altLang="ja-JP" sz="600" b="0" dirty="0">
                  <a:latin typeface="ＭＳ ゴシック" pitchFamily="49" charset="-128"/>
                  <a:ea typeface="ＭＳ ゴシック" pitchFamily="49" charset="-128"/>
                </a:rPr>
                <a:t>】</a:t>
              </a:r>
            </a:p>
            <a:p>
              <a:pPr algn="l" eaLnBrk="1" hangingPunct="1"/>
              <a:endParaRPr lang="en-US" altLang="ja-JP" sz="600" b="0" dirty="0">
                <a:latin typeface="ＭＳ ゴシック" pitchFamily="49" charset="-128"/>
                <a:ea typeface="ＭＳ ゴシック" pitchFamily="49" charset="-128"/>
              </a:endParaRPr>
            </a:p>
            <a:p>
              <a:pPr algn="l" eaLnBrk="1" hangingPunct="1"/>
              <a:r>
                <a:rPr lang="ja-JP" altLang="en-US" sz="600" b="0" dirty="0">
                  <a:latin typeface="ＭＳ ゴシック" pitchFamily="49" charset="-128"/>
                  <a:ea typeface="ＭＳ ゴシック" pitchFamily="49" charset="-128"/>
                </a:rPr>
                <a:t>　　　　　　：システム</a:t>
              </a:r>
              <a:r>
                <a:rPr lang="ja-JP" altLang="en-US" sz="600" b="0" dirty="0" smtClean="0">
                  <a:latin typeface="ＭＳ ゴシック" pitchFamily="49" charset="-128"/>
                  <a:ea typeface="ＭＳ ゴシック" pitchFamily="49" charset="-128"/>
                </a:rPr>
                <a:t>挙動</a:t>
              </a:r>
              <a:endParaRPr lang="en-US" altLang="ja-JP" sz="600" b="0" dirty="0">
                <a:latin typeface="ＭＳ ゴシック" pitchFamily="49" charset="-128"/>
                <a:ea typeface="ＭＳ ゴシック" pitchFamily="49" charset="-128"/>
              </a:endParaRPr>
            </a:p>
            <a:p>
              <a:pPr algn="l" eaLnBrk="1" hangingPunct="1"/>
              <a:r>
                <a:rPr lang="ja-JP" altLang="en-US" sz="600" b="0" dirty="0">
                  <a:latin typeface="ＭＳ ゴシック" pitchFamily="49" charset="-128"/>
                  <a:ea typeface="ＭＳ ゴシック" pitchFamily="49" charset="-128"/>
                </a:rPr>
                <a:t>　　　　　　：運用対処</a:t>
              </a:r>
              <a:r>
                <a:rPr lang="ja-JP" altLang="en-US" sz="600" b="0" dirty="0" smtClean="0">
                  <a:latin typeface="ＭＳ ゴシック" pitchFamily="49" charset="-128"/>
                  <a:ea typeface="ＭＳ ゴシック" pitchFamily="49" charset="-128"/>
                </a:rPr>
                <a:t>内容</a:t>
              </a:r>
              <a:endParaRPr lang="en-US" altLang="ja-JP" sz="600" b="0" dirty="0">
                <a:latin typeface="ＭＳ ゴシック" pitchFamily="49" charset="-128"/>
                <a:ea typeface="ＭＳ ゴシック" pitchFamily="49" charset="-128"/>
              </a:endParaRPr>
            </a:p>
            <a:p>
              <a:pPr algn="l" eaLnBrk="1" hangingPunct="1"/>
              <a:r>
                <a:rPr lang="ja-JP" altLang="en-US" sz="600" b="0" dirty="0">
                  <a:latin typeface="ＭＳ ゴシック" pitchFamily="49" charset="-128"/>
                  <a:ea typeface="ＭＳ ゴシック" pitchFamily="49" charset="-128"/>
                </a:rPr>
                <a:t>　　　　　　</a:t>
              </a:r>
              <a:endParaRPr lang="en-US" altLang="ja-JP" sz="600" b="0" dirty="0" smtClean="0">
                <a:latin typeface="ＭＳ ゴシック" pitchFamily="49" charset="-128"/>
                <a:ea typeface="ＭＳ ゴシック" pitchFamily="49" charset="-128"/>
              </a:endParaRPr>
            </a:p>
            <a:p>
              <a:pPr algn="l" eaLnBrk="1" hangingPunct="1"/>
              <a:r>
                <a:rPr lang="ja-JP" altLang="en-US" sz="600" b="0" dirty="0">
                  <a:latin typeface="ＭＳ ゴシック" pitchFamily="49" charset="-128"/>
                  <a:ea typeface="ＭＳ ゴシック" pitchFamily="49" charset="-128"/>
                </a:rPr>
                <a:t>　</a:t>
              </a:r>
              <a:r>
                <a:rPr lang="ja-JP" altLang="en-US" sz="600" b="0" dirty="0" smtClean="0">
                  <a:latin typeface="ＭＳ ゴシック" pitchFamily="49" charset="-128"/>
                  <a:ea typeface="ＭＳ ゴシック" pitchFamily="49" charset="-128"/>
                </a:rPr>
                <a:t>　　　　　：</a:t>
              </a:r>
              <a:r>
                <a:rPr lang="ja-JP" altLang="en-US" sz="600" b="0" dirty="0">
                  <a:latin typeface="ＭＳ ゴシック" pitchFamily="49" charset="-128"/>
                  <a:ea typeface="ＭＳ ゴシック" pitchFamily="49" charset="-128"/>
                </a:rPr>
                <a:t>圧縮ファイル</a:t>
              </a:r>
              <a:endParaRPr lang="en-US" altLang="ja-JP" sz="600" b="0" dirty="0">
                <a:latin typeface="ＭＳ ゴシック" pitchFamily="49" charset="-128"/>
                <a:ea typeface="ＭＳ ゴシック" pitchFamily="49" charset="-128"/>
              </a:endParaRPr>
            </a:p>
            <a:p>
              <a:pPr algn="l" eaLnBrk="1" hangingPunct="1"/>
              <a:r>
                <a:rPr lang="ja-JP" altLang="en-US" sz="600" b="0" dirty="0">
                  <a:latin typeface="ＭＳ ゴシック" pitchFamily="49" charset="-128"/>
                  <a:ea typeface="ＭＳ ゴシック" pitchFamily="49" charset="-128"/>
                </a:rPr>
                <a:t>　　　　　　　と終端ファイ　</a:t>
              </a:r>
              <a:endParaRPr lang="en-US" altLang="ja-JP" sz="600" b="0" dirty="0">
                <a:latin typeface="ＭＳ ゴシック" pitchFamily="49" charset="-128"/>
                <a:ea typeface="ＭＳ ゴシック" pitchFamily="49" charset="-128"/>
              </a:endParaRPr>
            </a:p>
            <a:p>
              <a:pPr algn="l" eaLnBrk="1" hangingPunct="1"/>
              <a:r>
                <a:rPr lang="ja-JP" altLang="en-US" sz="600" b="0" dirty="0">
                  <a:latin typeface="ＭＳ ゴシック" pitchFamily="49" charset="-128"/>
                  <a:ea typeface="ＭＳ ゴシック" pitchFamily="49" charset="-128"/>
                </a:rPr>
                <a:t>　　　　　　　ルのセット</a:t>
              </a:r>
            </a:p>
          </p:txBody>
        </p:sp>
        <p:sp>
          <p:nvSpPr>
            <p:cNvPr id="95" name="角丸四角形吹き出し 94"/>
            <p:cNvSpPr/>
            <p:nvPr/>
          </p:nvSpPr>
          <p:spPr bwMode="auto">
            <a:xfrm>
              <a:off x="7938067" y="6099646"/>
              <a:ext cx="353344" cy="87879"/>
            </a:xfrm>
            <a:prstGeom prst="wedgeRoundRectCallout">
              <a:avLst>
                <a:gd name="adj1" fmla="val -20833"/>
                <a:gd name="adj2" fmla="val 78556"/>
                <a:gd name="adj3" fmla="val 16667"/>
              </a:avLst>
            </a:prstGeom>
            <a:pattFill prst="pct5">
              <a:fgClr>
                <a:srgbClr val="FF0000"/>
              </a:fgClr>
              <a:bgClr>
                <a:srgbClr val="FFFF99"/>
              </a:bgClr>
            </a:pattFill>
            <a:ln w="9525">
              <a:solidFill>
                <a:schemeClr val="tx1"/>
              </a:solidFill>
              <a:round/>
              <a:headEnd/>
              <a:tailEnd type="none" w="med" len="med"/>
            </a:ln>
            <a:effectLst/>
            <a:extLst/>
          </p:spPr>
          <p:txBody>
            <a:bodyPr lIns="40403" tIns="35014" rIns="40403" bIns="35014"/>
            <a:lstStyle/>
            <a:p>
              <a:pPr>
                <a:defRPr/>
              </a:pPr>
              <a:endParaRPr lang="ja-JP" altLang="en-US" sz="700" b="0" dirty="0">
                <a:latin typeface="+mn-ea"/>
                <a:ea typeface="+mn-ea"/>
              </a:endParaRPr>
            </a:p>
          </p:txBody>
        </p:sp>
        <p:sp>
          <p:nvSpPr>
            <p:cNvPr id="96" name="角丸四角形吹き出し 95"/>
            <p:cNvSpPr/>
            <p:nvPr/>
          </p:nvSpPr>
          <p:spPr bwMode="auto">
            <a:xfrm>
              <a:off x="7944210" y="6215658"/>
              <a:ext cx="354262" cy="87312"/>
            </a:xfrm>
            <a:prstGeom prst="wedgeRoundRectCallout">
              <a:avLst>
                <a:gd name="adj1" fmla="val -20833"/>
                <a:gd name="adj2" fmla="val 78556"/>
                <a:gd name="adj3" fmla="val 16667"/>
              </a:avLst>
            </a:prstGeom>
            <a:solidFill>
              <a:srgbClr val="CCFFFF"/>
            </a:solidFill>
            <a:ln w="9525">
              <a:solidFill>
                <a:schemeClr val="tx1"/>
              </a:solidFill>
              <a:round/>
              <a:headEnd/>
              <a:tailEnd type="none" w="med" len="med"/>
            </a:ln>
            <a:effectLst/>
            <a:extLst/>
          </p:spPr>
          <p:txBody>
            <a:bodyPr lIns="40403" tIns="35014" rIns="40403" bIns="35014"/>
            <a:lstStyle/>
            <a:p>
              <a:pPr>
                <a:defRPr/>
              </a:pPr>
              <a:endParaRPr lang="ja-JP" altLang="en-US" sz="700" b="0" dirty="0">
                <a:latin typeface="+mn-ea"/>
                <a:ea typeface="+mn-ea"/>
              </a:endParaRPr>
            </a:p>
          </p:txBody>
        </p:sp>
        <p:sp>
          <p:nvSpPr>
            <p:cNvPr id="97" name="フローチャート : 書類 96"/>
            <p:cNvSpPr/>
            <p:nvPr/>
          </p:nvSpPr>
          <p:spPr bwMode="auto">
            <a:xfrm>
              <a:off x="7938067" y="6353324"/>
              <a:ext cx="383631" cy="119062"/>
            </a:xfrm>
            <a:prstGeom prst="flowChartDocument">
              <a:avLst/>
            </a:prstGeom>
            <a:solidFill>
              <a:schemeClr val="bg1"/>
            </a:solidFill>
            <a:ln w="9525">
              <a:solidFill>
                <a:schemeClr val="tx1"/>
              </a:solidFill>
              <a:round/>
              <a:headEnd/>
              <a:tailEnd type="none" w="med" len="med"/>
            </a:ln>
            <a:effectLst/>
            <a:extLst/>
          </p:spPr>
          <p:txBody>
            <a:bodyPr wrap="none" lIns="40403" tIns="35014" rIns="40403" bIns="35014" anchor="ctr"/>
            <a:lstStyle/>
            <a:p>
              <a:pPr algn="ctr">
                <a:defRPr/>
              </a:pPr>
              <a:endParaRPr lang="ja-JP" altLang="en-US" sz="800" b="0" dirty="0">
                <a:latin typeface="+mn-ea"/>
                <a:ea typeface="+mn-ea"/>
              </a:endParaRPr>
            </a:p>
          </p:txBody>
        </p:sp>
      </p:grpSp>
    </p:spTree>
    <p:extLst>
      <p:ext uri="{BB962C8B-B14F-4D97-AF65-F5344CB8AC3E}">
        <p14:creationId xmlns:p14="http://schemas.microsoft.com/office/powerpoint/2010/main" val="64802334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Line 3"/>
          <p:cNvSpPr>
            <a:spLocks noChangeShapeType="1"/>
          </p:cNvSpPr>
          <p:nvPr/>
        </p:nvSpPr>
        <p:spPr bwMode="auto">
          <a:xfrm>
            <a:off x="114300" y="533400"/>
            <a:ext cx="8610600" cy="0"/>
          </a:xfrm>
          <a:prstGeom prst="line">
            <a:avLst/>
          </a:prstGeom>
          <a:noFill/>
          <a:ln w="57150" cmpd="thickThin">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latin typeface="+mn-ea"/>
              <a:ea typeface="+mn-ea"/>
            </a:endParaRPr>
          </a:p>
        </p:txBody>
      </p:sp>
      <p:sp>
        <p:nvSpPr>
          <p:cNvPr id="5" name="Rectangle 2"/>
          <p:cNvSpPr>
            <a:spLocks noChangeArrowheads="1"/>
          </p:cNvSpPr>
          <p:nvPr/>
        </p:nvSpPr>
        <p:spPr bwMode="auto">
          <a:xfrm>
            <a:off x="228600" y="142875"/>
            <a:ext cx="8915400" cy="523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76200" cmpd="tri">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l" defTabSz="762000"/>
            <a:r>
              <a:rPr lang="en-US" altLang="ja-JP" sz="1800" b="0" dirty="0" smtClean="0">
                <a:latin typeface="+mj-ea"/>
                <a:ea typeface="+mj-ea"/>
              </a:rPr>
              <a:t>PTN</a:t>
            </a:r>
            <a:r>
              <a:rPr lang="ja-JP" altLang="en-US" sz="1800" b="0" dirty="0">
                <a:latin typeface="+mj-ea"/>
                <a:ea typeface="+mj-ea"/>
              </a:rPr>
              <a:t>７</a:t>
            </a:r>
            <a:r>
              <a:rPr lang="ja-JP" altLang="en-US" sz="1800" b="0" dirty="0" smtClean="0">
                <a:latin typeface="+mj-ea"/>
                <a:ea typeface="+mj-ea"/>
              </a:rPr>
              <a:t>：</a:t>
            </a:r>
            <a:r>
              <a:rPr lang="ja-JP" altLang="en-US" sz="1800" b="0" dirty="0">
                <a:latin typeface="ＭＳ ゴシック" panose="020B0609070205080204" pitchFamily="49" charset="-128"/>
                <a:ea typeface="ＭＳ ゴシック" panose="020B0609070205080204" pitchFamily="49" charset="-128"/>
              </a:rPr>
              <a:t>アクセス</a:t>
            </a:r>
            <a:r>
              <a:rPr lang="en-US" altLang="ja-JP" sz="1800" b="0" dirty="0">
                <a:latin typeface="ＭＳ ゴシック" panose="020B0609070205080204" pitchFamily="49" charset="-128"/>
                <a:ea typeface="ＭＳ ゴシック" panose="020B0609070205080204" pitchFamily="49" charset="-128"/>
              </a:rPr>
              <a:t>PF</a:t>
            </a:r>
            <a:r>
              <a:rPr lang="ja-JP" altLang="en-US" sz="1800" b="0" dirty="0" smtClean="0">
                <a:latin typeface="ＭＳ ゴシック" panose="020B0609070205080204" pitchFamily="49" charset="-128"/>
                <a:ea typeface="ＭＳ ゴシック" panose="020B0609070205080204" pitchFamily="49" charset="-128"/>
              </a:rPr>
              <a:t>でＤＢ反映エラー</a:t>
            </a:r>
            <a:endParaRPr lang="en-US" altLang="ja-JP" sz="1800" b="0" dirty="0" smtClean="0">
              <a:latin typeface="+mj-ea"/>
              <a:ea typeface="+mj-ea"/>
            </a:endParaRPr>
          </a:p>
        </p:txBody>
      </p:sp>
      <p:sp>
        <p:nvSpPr>
          <p:cNvPr id="8" name="正方形/長方形 7"/>
          <p:cNvSpPr/>
          <p:nvPr/>
        </p:nvSpPr>
        <p:spPr bwMode="auto">
          <a:xfrm>
            <a:off x="982738" y="2111375"/>
            <a:ext cx="7035177" cy="1851706"/>
          </a:xfrm>
          <a:prstGeom prst="rect">
            <a:avLst/>
          </a:prstGeom>
          <a:noFill/>
          <a:ln w="9525">
            <a:solidFill>
              <a:schemeClr val="tx1"/>
            </a:solidFill>
            <a:round/>
            <a:headEn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40403" tIns="35014" rIns="40403" bIns="35014" anchor="ctr"/>
          <a:lstStyle/>
          <a:p>
            <a:pPr algn="ctr">
              <a:defRPr/>
            </a:pPr>
            <a:endParaRPr lang="ja-JP" altLang="en-US" sz="800" b="0">
              <a:latin typeface="+mn-ea"/>
              <a:ea typeface="+mn-ea"/>
            </a:endParaRPr>
          </a:p>
        </p:txBody>
      </p:sp>
      <p:sp>
        <p:nvSpPr>
          <p:cNvPr id="9" name="正方形/長方形 8"/>
          <p:cNvSpPr/>
          <p:nvPr/>
        </p:nvSpPr>
        <p:spPr bwMode="auto">
          <a:xfrm>
            <a:off x="982738" y="4065135"/>
            <a:ext cx="7035177" cy="1851705"/>
          </a:xfrm>
          <a:prstGeom prst="rect">
            <a:avLst/>
          </a:prstGeom>
          <a:noFill/>
          <a:ln w="9525">
            <a:solidFill>
              <a:schemeClr val="tx1"/>
            </a:solidFill>
            <a:round/>
            <a:headEn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40403" tIns="35014" rIns="40403" bIns="35014" anchor="ctr"/>
          <a:lstStyle/>
          <a:p>
            <a:pPr algn="ctr">
              <a:defRPr/>
            </a:pPr>
            <a:endParaRPr lang="ja-JP" altLang="en-US" sz="800" b="0">
              <a:latin typeface="+mn-ea"/>
              <a:ea typeface="+mn-ea"/>
            </a:endParaRPr>
          </a:p>
        </p:txBody>
      </p:sp>
      <p:sp>
        <p:nvSpPr>
          <p:cNvPr id="10" name="正方形/長方形 9"/>
          <p:cNvSpPr/>
          <p:nvPr/>
        </p:nvSpPr>
        <p:spPr bwMode="auto">
          <a:xfrm>
            <a:off x="1149804" y="2265590"/>
            <a:ext cx="2340145" cy="1645331"/>
          </a:xfrm>
          <a:prstGeom prst="rect">
            <a:avLst/>
          </a:prstGeom>
          <a:noFill/>
          <a:ln w="9525">
            <a:solidFill>
              <a:schemeClr val="tx1"/>
            </a:solidFill>
            <a:round/>
            <a:headEn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40403" tIns="35014" rIns="40403" bIns="35014"/>
          <a:lstStyle/>
          <a:p>
            <a:pPr algn="l">
              <a:defRPr/>
            </a:pPr>
            <a:r>
              <a:rPr lang="ja-JP" altLang="en-US" sz="800" b="0" dirty="0">
                <a:latin typeface="+mn-ea"/>
                <a:ea typeface="+mn-ea"/>
              </a:rPr>
              <a:t>光アンバンドル業務支援システム</a:t>
            </a:r>
          </a:p>
        </p:txBody>
      </p:sp>
      <p:sp>
        <p:nvSpPr>
          <p:cNvPr id="11" name="正方形/長方形 10"/>
          <p:cNvSpPr/>
          <p:nvPr/>
        </p:nvSpPr>
        <p:spPr bwMode="auto">
          <a:xfrm>
            <a:off x="3824080" y="2703856"/>
            <a:ext cx="2730783" cy="797152"/>
          </a:xfrm>
          <a:prstGeom prst="rect">
            <a:avLst/>
          </a:prstGeom>
          <a:noFill/>
          <a:ln w="9525">
            <a:solidFill>
              <a:schemeClr val="tx1"/>
            </a:solidFill>
            <a:round/>
            <a:headEn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40403" tIns="35014" rIns="40403" bIns="35014"/>
          <a:lstStyle/>
          <a:p>
            <a:pPr algn="l">
              <a:defRPr/>
            </a:pPr>
            <a:r>
              <a:rPr lang="ja-JP" altLang="en-US" sz="800" b="0" dirty="0">
                <a:latin typeface="+mn-ea"/>
                <a:ea typeface="+mn-ea"/>
              </a:rPr>
              <a:t>アクセス</a:t>
            </a:r>
            <a:r>
              <a:rPr lang="en-US" altLang="ja-JP" sz="800" b="0" dirty="0">
                <a:latin typeface="+mn-ea"/>
                <a:ea typeface="+mn-ea"/>
              </a:rPr>
              <a:t>PF</a:t>
            </a:r>
            <a:r>
              <a:rPr lang="ja-JP" altLang="en-US" sz="800" b="0" dirty="0">
                <a:latin typeface="+mn-ea"/>
                <a:ea typeface="+mn-ea"/>
              </a:rPr>
              <a:t>（オーダ制御）加須</a:t>
            </a:r>
            <a:r>
              <a:rPr lang="en-US" altLang="ja-JP" sz="800" b="0" dirty="0">
                <a:latin typeface="+mn-ea"/>
                <a:ea typeface="+mn-ea"/>
              </a:rPr>
              <a:t>DC</a:t>
            </a:r>
            <a:endParaRPr lang="ja-JP" altLang="en-US" sz="800" b="0" dirty="0">
              <a:latin typeface="+mn-ea"/>
              <a:ea typeface="+mn-ea"/>
            </a:endParaRPr>
          </a:p>
        </p:txBody>
      </p:sp>
      <p:sp>
        <p:nvSpPr>
          <p:cNvPr id="13" name="フローチャート : 書類 12"/>
          <p:cNvSpPr/>
          <p:nvPr/>
        </p:nvSpPr>
        <p:spPr bwMode="auto">
          <a:xfrm>
            <a:off x="1929853" y="2470831"/>
            <a:ext cx="513481" cy="286884"/>
          </a:xfrm>
          <a:prstGeom prst="flowChartDocument">
            <a:avLst/>
          </a:prstGeom>
          <a:solidFill>
            <a:schemeClr val="bg1"/>
          </a:solidFill>
          <a:ln w="9525">
            <a:solidFill>
              <a:schemeClr val="tx1"/>
            </a:solidFill>
            <a:round/>
            <a:headEnd/>
            <a:tailEnd type="none" w="med" len="med"/>
          </a:ln>
          <a:effectLst/>
          <a:extLst/>
        </p:spPr>
        <p:txBody>
          <a:bodyPr wrap="none" lIns="40403" tIns="35014" rIns="40403" bIns="35014" anchor="ctr"/>
          <a:lstStyle/>
          <a:p>
            <a:pPr algn="ctr">
              <a:defRPr/>
            </a:pPr>
            <a:r>
              <a:rPr lang="en-US" altLang="ja-JP" sz="800" b="0" dirty="0">
                <a:latin typeface="+mn-ea"/>
                <a:ea typeface="+mn-ea"/>
              </a:rPr>
              <a:t>6/4</a:t>
            </a:r>
            <a:endParaRPr lang="ja-JP" altLang="en-US" sz="800" b="0" dirty="0">
              <a:latin typeface="+mn-ea"/>
              <a:ea typeface="+mn-ea"/>
            </a:endParaRPr>
          </a:p>
        </p:txBody>
      </p:sp>
      <p:sp>
        <p:nvSpPr>
          <p:cNvPr id="14" name="テキスト ボックス 13"/>
          <p:cNvSpPr txBox="1"/>
          <p:nvPr/>
        </p:nvSpPr>
        <p:spPr>
          <a:xfrm>
            <a:off x="2008715" y="3628571"/>
            <a:ext cx="322832" cy="385536"/>
          </a:xfrm>
          <a:prstGeom prst="rect">
            <a:avLst/>
          </a:prstGeom>
          <a:noFill/>
        </p:spPr>
        <p:txBody>
          <a:bodyPr vert="eaVert" lIns="68415" tIns="34208" rIns="68415" bIns="34208">
            <a:spAutoFit/>
          </a:bodyPr>
          <a:lstStyle/>
          <a:p>
            <a:pPr>
              <a:defRPr/>
            </a:pPr>
            <a:r>
              <a:rPr lang="ja-JP" altLang="en-US" b="0" dirty="0">
                <a:latin typeface="+mn-ea"/>
                <a:ea typeface="+mn-ea"/>
              </a:rPr>
              <a:t>・・・</a:t>
            </a:r>
          </a:p>
        </p:txBody>
      </p:sp>
      <p:sp>
        <p:nvSpPr>
          <p:cNvPr id="15" name="角丸四角形 14"/>
          <p:cNvSpPr/>
          <p:nvPr/>
        </p:nvSpPr>
        <p:spPr bwMode="auto">
          <a:xfrm>
            <a:off x="982738" y="2021795"/>
            <a:ext cx="835327" cy="167821"/>
          </a:xfrm>
          <a:prstGeom prst="roundRect">
            <a:avLst/>
          </a:prstGeom>
          <a:solidFill>
            <a:schemeClr val="bg1"/>
          </a:solidFill>
          <a:ln w="9525">
            <a:solidFill>
              <a:schemeClr val="tx1"/>
            </a:solidFill>
            <a:round/>
            <a:headEnd/>
            <a:tailEnd type="none" w="med" len="med"/>
          </a:ln>
          <a:effectLst/>
          <a:extLst/>
        </p:spPr>
        <p:txBody>
          <a:bodyPr wrap="none" lIns="40403" tIns="35014" rIns="40403" bIns="35014" anchor="ctr"/>
          <a:lstStyle/>
          <a:p>
            <a:pPr algn="ctr">
              <a:defRPr/>
            </a:pPr>
            <a:r>
              <a:rPr lang="en-US" altLang="ja-JP" sz="800" b="0" dirty="0">
                <a:latin typeface="+mn-ea"/>
                <a:ea typeface="+mn-ea"/>
              </a:rPr>
              <a:t>6/4</a:t>
            </a:r>
            <a:endParaRPr lang="ja-JP" altLang="en-US" sz="800" b="0" dirty="0">
              <a:latin typeface="+mn-ea"/>
              <a:ea typeface="+mn-ea"/>
            </a:endParaRPr>
          </a:p>
        </p:txBody>
      </p:sp>
      <p:sp>
        <p:nvSpPr>
          <p:cNvPr id="16" name="角丸四角形 15"/>
          <p:cNvSpPr/>
          <p:nvPr/>
        </p:nvSpPr>
        <p:spPr bwMode="auto">
          <a:xfrm>
            <a:off x="982738" y="3993697"/>
            <a:ext cx="835327" cy="167821"/>
          </a:xfrm>
          <a:prstGeom prst="roundRect">
            <a:avLst/>
          </a:prstGeom>
          <a:solidFill>
            <a:schemeClr val="bg1"/>
          </a:solidFill>
          <a:ln w="9525">
            <a:solidFill>
              <a:schemeClr val="tx1"/>
            </a:solidFill>
            <a:round/>
            <a:headEnd/>
            <a:tailEnd type="none" w="med" len="med"/>
          </a:ln>
          <a:effectLst/>
          <a:extLst/>
        </p:spPr>
        <p:txBody>
          <a:bodyPr wrap="none" lIns="40403" tIns="35014" rIns="40403" bIns="35014" anchor="ctr"/>
          <a:lstStyle/>
          <a:p>
            <a:pPr algn="ctr">
              <a:defRPr/>
            </a:pPr>
            <a:r>
              <a:rPr lang="en-US" altLang="ja-JP" sz="800" b="0" dirty="0">
                <a:latin typeface="+mn-ea"/>
                <a:ea typeface="+mn-ea"/>
              </a:rPr>
              <a:t>6/5</a:t>
            </a:r>
            <a:endParaRPr lang="ja-JP" altLang="en-US" sz="800" b="0" dirty="0">
              <a:latin typeface="+mn-ea"/>
              <a:ea typeface="+mn-ea"/>
            </a:endParaRPr>
          </a:p>
        </p:txBody>
      </p:sp>
      <p:sp>
        <p:nvSpPr>
          <p:cNvPr id="17" name="円弧 16"/>
          <p:cNvSpPr/>
          <p:nvPr/>
        </p:nvSpPr>
        <p:spPr bwMode="auto">
          <a:xfrm rot="16200000">
            <a:off x="3903314" y="1706519"/>
            <a:ext cx="235857" cy="2949442"/>
          </a:xfrm>
          <a:prstGeom prst="arc">
            <a:avLst>
              <a:gd name="adj1" fmla="val 10638973"/>
              <a:gd name="adj2" fmla="val 0"/>
            </a:avLst>
          </a:prstGeom>
          <a:noFill/>
          <a:ln w="9525" cap="flat" cmpd="sng" algn="ctr">
            <a:solidFill>
              <a:schemeClr val="tx1"/>
            </a:solidFill>
            <a:prstDash val="solid"/>
            <a:round/>
            <a:headEnd type="triangle" w="med" len="med"/>
            <a:tailEnd type="none" w="med" len="med"/>
          </a:ln>
          <a:effectLst/>
          <a:extLst/>
        </p:spPr>
        <p:txBody>
          <a:bodyPr wrap="none" lIns="67338" tIns="35016" rIns="67338" bIns="35016" anchor="ctr"/>
          <a:lstStyle/>
          <a:p>
            <a:pPr algn="ctr" defTabSz="485797">
              <a:defRPr/>
            </a:pPr>
            <a:endParaRPr lang="ja-JP" altLang="en-US" sz="600" b="0">
              <a:latin typeface="+mn-ea"/>
              <a:ea typeface="+mn-ea"/>
            </a:endParaRPr>
          </a:p>
        </p:txBody>
      </p:sp>
      <p:sp>
        <p:nvSpPr>
          <p:cNvPr id="18" name="フローチャート : 書類 17"/>
          <p:cNvSpPr/>
          <p:nvPr/>
        </p:nvSpPr>
        <p:spPr bwMode="auto">
          <a:xfrm>
            <a:off x="1929853" y="2800804"/>
            <a:ext cx="513481" cy="288018"/>
          </a:xfrm>
          <a:prstGeom prst="flowChartDocument">
            <a:avLst/>
          </a:prstGeom>
          <a:solidFill>
            <a:schemeClr val="bg1"/>
          </a:solidFill>
          <a:ln w="9525">
            <a:solidFill>
              <a:schemeClr val="tx1"/>
            </a:solidFill>
            <a:round/>
            <a:headEnd/>
            <a:tailEnd type="none" w="med" len="med"/>
          </a:ln>
          <a:effectLst/>
          <a:extLst/>
        </p:spPr>
        <p:txBody>
          <a:bodyPr wrap="none" lIns="40403" tIns="35014" rIns="40403" bIns="35014" anchor="ctr"/>
          <a:lstStyle/>
          <a:p>
            <a:pPr algn="ctr">
              <a:defRPr/>
            </a:pPr>
            <a:r>
              <a:rPr lang="en-US" altLang="ja-JP" sz="800" b="0" dirty="0">
                <a:latin typeface="+mn-ea"/>
                <a:ea typeface="+mn-ea"/>
              </a:rPr>
              <a:t>6/3</a:t>
            </a:r>
            <a:endParaRPr lang="ja-JP" altLang="en-US" sz="800" b="0" dirty="0">
              <a:latin typeface="+mn-ea"/>
              <a:ea typeface="+mn-ea"/>
            </a:endParaRPr>
          </a:p>
        </p:txBody>
      </p:sp>
      <p:sp>
        <p:nvSpPr>
          <p:cNvPr id="19" name="フローチャート : 書類 18"/>
          <p:cNvSpPr/>
          <p:nvPr/>
        </p:nvSpPr>
        <p:spPr bwMode="auto">
          <a:xfrm>
            <a:off x="1929853" y="3110367"/>
            <a:ext cx="513481" cy="286884"/>
          </a:xfrm>
          <a:prstGeom prst="flowChartDocument">
            <a:avLst/>
          </a:prstGeom>
          <a:solidFill>
            <a:schemeClr val="bg1"/>
          </a:solidFill>
          <a:ln w="9525">
            <a:solidFill>
              <a:schemeClr val="tx1"/>
            </a:solidFill>
            <a:round/>
            <a:headEnd/>
            <a:tailEnd type="none" w="med" len="med"/>
          </a:ln>
          <a:effectLst/>
          <a:extLst/>
        </p:spPr>
        <p:txBody>
          <a:bodyPr wrap="none" lIns="40403" tIns="35014" rIns="40403" bIns="35014" anchor="ctr"/>
          <a:lstStyle/>
          <a:p>
            <a:pPr algn="ctr">
              <a:defRPr/>
            </a:pPr>
            <a:r>
              <a:rPr lang="en-US" altLang="ja-JP" sz="800" b="0" dirty="0">
                <a:latin typeface="+mn-ea"/>
                <a:ea typeface="+mn-ea"/>
              </a:rPr>
              <a:t>6/2</a:t>
            </a:r>
            <a:endParaRPr lang="ja-JP" altLang="en-US" sz="800" b="0" dirty="0">
              <a:latin typeface="+mn-ea"/>
              <a:ea typeface="+mn-ea"/>
            </a:endParaRPr>
          </a:p>
        </p:txBody>
      </p:sp>
      <p:sp>
        <p:nvSpPr>
          <p:cNvPr id="20" name="フローチャート : 書類 19"/>
          <p:cNvSpPr/>
          <p:nvPr/>
        </p:nvSpPr>
        <p:spPr bwMode="auto">
          <a:xfrm>
            <a:off x="1929853" y="3418795"/>
            <a:ext cx="513481" cy="286884"/>
          </a:xfrm>
          <a:prstGeom prst="flowChartDocument">
            <a:avLst/>
          </a:prstGeom>
          <a:solidFill>
            <a:schemeClr val="bg1"/>
          </a:solidFill>
          <a:ln w="9525">
            <a:solidFill>
              <a:schemeClr val="tx1"/>
            </a:solidFill>
            <a:round/>
            <a:headEnd/>
            <a:tailEnd type="none" w="med" len="med"/>
          </a:ln>
          <a:effectLst/>
          <a:extLst/>
        </p:spPr>
        <p:txBody>
          <a:bodyPr wrap="none" lIns="40403" tIns="35014" rIns="40403" bIns="35014" anchor="ctr"/>
          <a:lstStyle/>
          <a:p>
            <a:pPr algn="ctr">
              <a:defRPr/>
            </a:pPr>
            <a:r>
              <a:rPr lang="en-US" altLang="ja-JP" sz="800" b="0" dirty="0">
                <a:latin typeface="+mn-ea"/>
                <a:ea typeface="+mn-ea"/>
              </a:rPr>
              <a:t>6/1</a:t>
            </a:r>
            <a:endParaRPr lang="ja-JP" altLang="en-US" sz="800" b="0" dirty="0">
              <a:latin typeface="+mn-ea"/>
              <a:ea typeface="+mn-ea"/>
            </a:endParaRPr>
          </a:p>
        </p:txBody>
      </p:sp>
      <p:sp>
        <p:nvSpPr>
          <p:cNvPr id="21" name="フローチャート : 書類 20"/>
          <p:cNvSpPr/>
          <p:nvPr/>
        </p:nvSpPr>
        <p:spPr bwMode="auto">
          <a:xfrm>
            <a:off x="4153297" y="3013418"/>
            <a:ext cx="513481" cy="286884"/>
          </a:xfrm>
          <a:prstGeom prst="flowChartDocument">
            <a:avLst/>
          </a:prstGeom>
          <a:solidFill>
            <a:schemeClr val="bg1"/>
          </a:solidFill>
          <a:ln w="9525">
            <a:solidFill>
              <a:schemeClr val="tx1"/>
            </a:solidFill>
            <a:round/>
            <a:headEnd/>
            <a:tailEnd type="none" w="med" len="med"/>
          </a:ln>
          <a:effectLst/>
          <a:extLst/>
        </p:spPr>
        <p:txBody>
          <a:bodyPr wrap="none" lIns="40403" tIns="35014" rIns="40403" bIns="35014" anchor="ctr"/>
          <a:lstStyle/>
          <a:p>
            <a:pPr algn="ctr">
              <a:defRPr/>
            </a:pPr>
            <a:r>
              <a:rPr lang="en-US" altLang="ja-JP" sz="800" b="0" dirty="0">
                <a:latin typeface="+mn-ea"/>
                <a:ea typeface="+mn-ea"/>
              </a:rPr>
              <a:t>6/4</a:t>
            </a:r>
            <a:endParaRPr lang="ja-JP" altLang="en-US" sz="800" b="0" dirty="0">
              <a:latin typeface="+mn-ea"/>
              <a:ea typeface="+mn-ea"/>
            </a:endParaRPr>
          </a:p>
        </p:txBody>
      </p:sp>
      <p:sp>
        <p:nvSpPr>
          <p:cNvPr id="24" name="正方形/長方形 23"/>
          <p:cNvSpPr/>
          <p:nvPr/>
        </p:nvSpPr>
        <p:spPr bwMode="auto">
          <a:xfrm>
            <a:off x="5495963" y="2807043"/>
            <a:ext cx="947114" cy="294821"/>
          </a:xfrm>
          <a:prstGeom prst="rect">
            <a:avLst/>
          </a:prstGeom>
          <a:noFill/>
          <a:ln w="9525">
            <a:solidFill>
              <a:schemeClr val="tx1"/>
            </a:solidFill>
            <a:round/>
            <a:headEn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40403" tIns="35014" rIns="40403" bIns="35014" anchor="ctr"/>
          <a:lstStyle/>
          <a:p>
            <a:pPr algn="ctr">
              <a:defRPr/>
            </a:pPr>
            <a:r>
              <a:rPr lang="ja-JP" altLang="en-US" sz="800" b="0" dirty="0">
                <a:latin typeface="+mn-ea"/>
                <a:ea typeface="+mn-ea"/>
              </a:rPr>
              <a:t>他事業者回線</a:t>
            </a:r>
            <a:endParaRPr lang="en-US" altLang="ja-JP" sz="800" b="0" dirty="0">
              <a:latin typeface="+mn-ea"/>
              <a:ea typeface="+mn-ea"/>
            </a:endParaRPr>
          </a:p>
          <a:p>
            <a:pPr algn="ctr">
              <a:defRPr/>
            </a:pPr>
            <a:r>
              <a:rPr lang="ja-JP" altLang="en-US" sz="800" b="0" dirty="0">
                <a:latin typeface="+mn-ea"/>
                <a:ea typeface="+mn-ea"/>
              </a:rPr>
              <a:t>原簿</a:t>
            </a:r>
            <a:r>
              <a:rPr lang="en-US" altLang="ja-JP" sz="800" b="0" dirty="0">
                <a:latin typeface="+mn-ea"/>
                <a:ea typeface="+mn-ea"/>
              </a:rPr>
              <a:t>TBL</a:t>
            </a:r>
            <a:endParaRPr lang="ja-JP" altLang="en-US" sz="800" b="0" dirty="0">
              <a:latin typeface="+mn-ea"/>
              <a:ea typeface="+mn-ea"/>
            </a:endParaRPr>
          </a:p>
        </p:txBody>
      </p:sp>
      <p:sp>
        <p:nvSpPr>
          <p:cNvPr id="25" name="正方形/長方形 24"/>
          <p:cNvSpPr/>
          <p:nvPr/>
        </p:nvSpPr>
        <p:spPr bwMode="auto">
          <a:xfrm>
            <a:off x="5495963" y="3166498"/>
            <a:ext cx="947114" cy="295956"/>
          </a:xfrm>
          <a:prstGeom prst="rect">
            <a:avLst/>
          </a:prstGeom>
          <a:noFill/>
          <a:ln w="9525">
            <a:solidFill>
              <a:schemeClr val="tx1"/>
            </a:solidFill>
            <a:round/>
            <a:headEn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40403" tIns="35014" rIns="40403" bIns="35014" anchor="ctr"/>
          <a:lstStyle/>
          <a:p>
            <a:pPr algn="ctr">
              <a:defRPr/>
            </a:pPr>
            <a:r>
              <a:rPr lang="ja-JP" altLang="en-US" sz="800" b="0" dirty="0">
                <a:latin typeface="+mj-ea"/>
              </a:rPr>
              <a:t>反映状況管理</a:t>
            </a:r>
            <a:endParaRPr lang="en-US" altLang="ja-JP" sz="800" b="0" dirty="0">
              <a:latin typeface="+mj-ea"/>
            </a:endParaRPr>
          </a:p>
          <a:p>
            <a:pPr algn="ctr">
              <a:defRPr/>
            </a:pPr>
            <a:r>
              <a:rPr lang="ja-JP" altLang="en-US" sz="800" b="0" dirty="0">
                <a:latin typeface="+mj-ea"/>
              </a:rPr>
              <a:t>ＴＢＬ</a:t>
            </a:r>
          </a:p>
        </p:txBody>
      </p:sp>
      <p:cxnSp>
        <p:nvCxnSpPr>
          <p:cNvPr id="28" name="直線矢印コネクタ 27"/>
          <p:cNvCxnSpPr>
            <a:stCxn id="21" idx="3"/>
            <a:endCxn id="24" idx="1"/>
          </p:cNvCxnSpPr>
          <p:nvPr/>
        </p:nvCxnSpPr>
        <p:spPr bwMode="auto">
          <a:xfrm flipV="1">
            <a:off x="4666778" y="2954454"/>
            <a:ext cx="829185" cy="202973"/>
          </a:xfrm>
          <a:prstGeom prst="straightConnector1">
            <a:avLst/>
          </a:prstGeom>
          <a:ln>
            <a:headEnd type="none" w="med" len="med"/>
            <a:tailEnd type="triangle" w="med" len="med"/>
          </a:ln>
          <a:extLst/>
        </p:spPr>
        <p:style>
          <a:lnRef idx="1">
            <a:schemeClr val="dk1"/>
          </a:lnRef>
          <a:fillRef idx="0">
            <a:schemeClr val="dk1"/>
          </a:fillRef>
          <a:effectRef idx="0">
            <a:schemeClr val="dk1"/>
          </a:effectRef>
          <a:fontRef idx="minor">
            <a:schemeClr val="tx1"/>
          </a:fontRef>
        </p:style>
      </p:cxnSp>
      <p:sp>
        <p:nvSpPr>
          <p:cNvPr id="29" name="テキスト ボックス 28"/>
          <p:cNvSpPr txBox="1"/>
          <p:nvPr/>
        </p:nvSpPr>
        <p:spPr>
          <a:xfrm>
            <a:off x="4674149" y="3147222"/>
            <a:ext cx="947113" cy="192195"/>
          </a:xfrm>
          <a:prstGeom prst="rect">
            <a:avLst/>
          </a:prstGeom>
          <a:noFill/>
        </p:spPr>
        <p:txBody>
          <a:bodyPr lIns="68415" tIns="34208" rIns="68415" bIns="34208">
            <a:spAutoFit/>
          </a:bodyPr>
          <a:lstStyle/>
          <a:p>
            <a:pPr>
              <a:defRPr/>
            </a:pPr>
            <a:r>
              <a:rPr lang="ja-JP" altLang="en-US" sz="800" b="0" dirty="0">
                <a:latin typeface="+mn-ea"/>
                <a:ea typeface="+mn-ea"/>
              </a:rPr>
              <a:t>取込</a:t>
            </a:r>
            <a:r>
              <a:rPr lang="en-US" altLang="ja-JP" sz="800" b="0" dirty="0">
                <a:latin typeface="+mn-ea"/>
                <a:ea typeface="+mn-ea"/>
              </a:rPr>
              <a:t>NG</a:t>
            </a:r>
            <a:endParaRPr lang="ja-JP" altLang="en-US" sz="800" b="0" dirty="0">
              <a:latin typeface="+mn-ea"/>
              <a:ea typeface="+mn-ea"/>
            </a:endParaRPr>
          </a:p>
        </p:txBody>
      </p:sp>
      <p:sp>
        <p:nvSpPr>
          <p:cNvPr id="31" name="正方形/長方形 30"/>
          <p:cNvSpPr/>
          <p:nvPr/>
        </p:nvSpPr>
        <p:spPr bwMode="auto">
          <a:xfrm>
            <a:off x="1149804" y="4220482"/>
            <a:ext cx="2340145" cy="1645331"/>
          </a:xfrm>
          <a:prstGeom prst="rect">
            <a:avLst/>
          </a:prstGeom>
          <a:noFill/>
          <a:ln w="9525">
            <a:solidFill>
              <a:schemeClr val="tx1"/>
            </a:solidFill>
            <a:round/>
            <a:headEn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40403" tIns="35014" rIns="40403" bIns="35014"/>
          <a:lstStyle/>
          <a:p>
            <a:pPr algn="l">
              <a:defRPr/>
            </a:pPr>
            <a:r>
              <a:rPr lang="ja-JP" altLang="en-US" sz="800" b="0" dirty="0">
                <a:latin typeface="+mn-ea"/>
                <a:ea typeface="+mn-ea"/>
              </a:rPr>
              <a:t>光アンバンドル業務支援システム</a:t>
            </a:r>
          </a:p>
        </p:txBody>
      </p:sp>
      <p:sp>
        <p:nvSpPr>
          <p:cNvPr id="32" name="正方形/長方形 31"/>
          <p:cNvSpPr/>
          <p:nvPr/>
        </p:nvSpPr>
        <p:spPr bwMode="auto">
          <a:xfrm>
            <a:off x="3824080" y="4525052"/>
            <a:ext cx="2730783" cy="797151"/>
          </a:xfrm>
          <a:prstGeom prst="rect">
            <a:avLst/>
          </a:prstGeom>
          <a:noFill/>
          <a:ln w="9525">
            <a:solidFill>
              <a:schemeClr val="tx1"/>
            </a:solidFill>
            <a:round/>
            <a:headEn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40403" tIns="35014" rIns="40403" bIns="35014"/>
          <a:lstStyle/>
          <a:p>
            <a:pPr algn="l">
              <a:defRPr/>
            </a:pPr>
            <a:r>
              <a:rPr lang="ja-JP" altLang="en-US" sz="800" b="0" dirty="0">
                <a:latin typeface="+mn-ea"/>
                <a:ea typeface="+mn-ea"/>
              </a:rPr>
              <a:t>アクセス</a:t>
            </a:r>
            <a:r>
              <a:rPr lang="en-US" altLang="ja-JP" sz="800" b="0" dirty="0">
                <a:latin typeface="+mn-ea"/>
                <a:ea typeface="+mn-ea"/>
              </a:rPr>
              <a:t>PF</a:t>
            </a:r>
            <a:r>
              <a:rPr lang="ja-JP" altLang="en-US" sz="800" b="0" dirty="0">
                <a:latin typeface="+mn-ea"/>
                <a:ea typeface="+mn-ea"/>
              </a:rPr>
              <a:t>（オーダ制御）加須</a:t>
            </a:r>
            <a:r>
              <a:rPr lang="en-US" altLang="ja-JP" sz="800" b="0" dirty="0">
                <a:latin typeface="+mn-ea"/>
                <a:ea typeface="+mn-ea"/>
              </a:rPr>
              <a:t>DC</a:t>
            </a:r>
            <a:endParaRPr lang="ja-JP" altLang="en-US" sz="800" b="0" dirty="0">
              <a:latin typeface="+mn-ea"/>
              <a:ea typeface="+mn-ea"/>
            </a:endParaRPr>
          </a:p>
        </p:txBody>
      </p:sp>
      <p:sp>
        <p:nvSpPr>
          <p:cNvPr id="34" name="フローチャート : 書類 33"/>
          <p:cNvSpPr/>
          <p:nvPr/>
        </p:nvSpPr>
        <p:spPr bwMode="auto">
          <a:xfrm>
            <a:off x="1929853" y="4425724"/>
            <a:ext cx="513481" cy="286884"/>
          </a:xfrm>
          <a:prstGeom prst="flowChartDocument">
            <a:avLst/>
          </a:prstGeom>
          <a:solidFill>
            <a:schemeClr val="bg1"/>
          </a:solidFill>
          <a:ln w="9525">
            <a:solidFill>
              <a:schemeClr val="tx1"/>
            </a:solidFill>
            <a:round/>
            <a:headEnd/>
            <a:tailEnd type="none" w="med" len="med"/>
          </a:ln>
          <a:effectLst/>
          <a:extLst/>
        </p:spPr>
        <p:txBody>
          <a:bodyPr wrap="none" lIns="40403" tIns="35014" rIns="40403" bIns="35014" anchor="ctr"/>
          <a:lstStyle/>
          <a:p>
            <a:pPr algn="ctr">
              <a:defRPr/>
            </a:pPr>
            <a:r>
              <a:rPr lang="en-US" altLang="ja-JP" sz="800" b="0" dirty="0">
                <a:latin typeface="+mn-ea"/>
                <a:ea typeface="+mn-ea"/>
              </a:rPr>
              <a:t>6/5</a:t>
            </a:r>
          </a:p>
        </p:txBody>
      </p:sp>
      <p:sp>
        <p:nvSpPr>
          <p:cNvPr id="35" name="テキスト ボックス 34"/>
          <p:cNvSpPr txBox="1"/>
          <p:nvPr/>
        </p:nvSpPr>
        <p:spPr>
          <a:xfrm>
            <a:off x="2008715" y="5582331"/>
            <a:ext cx="322832" cy="386669"/>
          </a:xfrm>
          <a:prstGeom prst="rect">
            <a:avLst/>
          </a:prstGeom>
          <a:noFill/>
        </p:spPr>
        <p:txBody>
          <a:bodyPr vert="eaVert" lIns="68415" tIns="34208" rIns="68415" bIns="34208">
            <a:spAutoFit/>
          </a:bodyPr>
          <a:lstStyle/>
          <a:p>
            <a:pPr>
              <a:defRPr/>
            </a:pPr>
            <a:r>
              <a:rPr lang="ja-JP" altLang="en-US" b="0" dirty="0">
                <a:latin typeface="+mn-ea"/>
                <a:ea typeface="+mn-ea"/>
              </a:rPr>
              <a:t>・・・</a:t>
            </a:r>
          </a:p>
        </p:txBody>
      </p:sp>
      <p:sp>
        <p:nvSpPr>
          <p:cNvPr id="36" name="円弧 35"/>
          <p:cNvSpPr/>
          <p:nvPr/>
        </p:nvSpPr>
        <p:spPr bwMode="auto">
          <a:xfrm rot="16200000">
            <a:off x="3903314" y="3671723"/>
            <a:ext cx="235857" cy="2949442"/>
          </a:xfrm>
          <a:prstGeom prst="arc">
            <a:avLst>
              <a:gd name="adj1" fmla="val 10638973"/>
              <a:gd name="adj2" fmla="val 0"/>
            </a:avLst>
          </a:prstGeom>
          <a:noFill/>
          <a:ln w="9525" cap="flat" cmpd="sng" algn="ctr">
            <a:solidFill>
              <a:schemeClr val="tx1"/>
            </a:solidFill>
            <a:prstDash val="solid"/>
            <a:round/>
            <a:headEnd type="triangle" w="med" len="med"/>
            <a:tailEnd type="none" w="med" len="med"/>
          </a:ln>
          <a:effectLst/>
          <a:extLst/>
        </p:spPr>
        <p:txBody>
          <a:bodyPr wrap="none" lIns="67338" tIns="35016" rIns="67338" bIns="35016" anchor="ctr"/>
          <a:lstStyle/>
          <a:p>
            <a:pPr algn="ctr" defTabSz="485797">
              <a:defRPr/>
            </a:pPr>
            <a:endParaRPr lang="ja-JP" altLang="en-US" sz="600" b="0">
              <a:latin typeface="+mn-ea"/>
              <a:ea typeface="+mn-ea"/>
            </a:endParaRPr>
          </a:p>
        </p:txBody>
      </p:sp>
      <p:sp>
        <p:nvSpPr>
          <p:cNvPr id="37" name="フローチャート : 書類 36"/>
          <p:cNvSpPr/>
          <p:nvPr/>
        </p:nvSpPr>
        <p:spPr bwMode="auto">
          <a:xfrm>
            <a:off x="1929853" y="4755697"/>
            <a:ext cx="513481" cy="286884"/>
          </a:xfrm>
          <a:prstGeom prst="flowChartDocument">
            <a:avLst/>
          </a:prstGeom>
          <a:solidFill>
            <a:schemeClr val="bg1"/>
          </a:solidFill>
          <a:ln w="9525">
            <a:solidFill>
              <a:schemeClr val="tx1"/>
            </a:solidFill>
            <a:round/>
            <a:headEnd/>
            <a:tailEnd type="none" w="med" len="med"/>
          </a:ln>
          <a:effectLst/>
          <a:extLst/>
        </p:spPr>
        <p:txBody>
          <a:bodyPr wrap="none" lIns="40403" tIns="35014" rIns="40403" bIns="35014" anchor="ctr"/>
          <a:lstStyle/>
          <a:p>
            <a:pPr algn="ctr">
              <a:defRPr/>
            </a:pPr>
            <a:r>
              <a:rPr lang="en-US" altLang="ja-JP" sz="800" b="0" dirty="0">
                <a:latin typeface="+mn-ea"/>
                <a:ea typeface="+mn-ea"/>
              </a:rPr>
              <a:t>6/4</a:t>
            </a:r>
            <a:endParaRPr lang="ja-JP" altLang="en-US" sz="800" b="0" dirty="0">
              <a:latin typeface="+mn-ea"/>
              <a:ea typeface="+mn-ea"/>
            </a:endParaRPr>
          </a:p>
        </p:txBody>
      </p:sp>
      <p:sp>
        <p:nvSpPr>
          <p:cNvPr id="38" name="フローチャート : 書類 37"/>
          <p:cNvSpPr/>
          <p:nvPr/>
        </p:nvSpPr>
        <p:spPr bwMode="auto">
          <a:xfrm>
            <a:off x="1929853" y="5064125"/>
            <a:ext cx="513481" cy="286884"/>
          </a:xfrm>
          <a:prstGeom prst="flowChartDocument">
            <a:avLst/>
          </a:prstGeom>
          <a:solidFill>
            <a:schemeClr val="bg1"/>
          </a:solidFill>
          <a:ln w="9525">
            <a:solidFill>
              <a:schemeClr val="tx1"/>
            </a:solidFill>
            <a:round/>
            <a:headEnd/>
            <a:tailEnd type="none" w="med" len="med"/>
          </a:ln>
          <a:effectLst/>
          <a:extLst/>
        </p:spPr>
        <p:txBody>
          <a:bodyPr wrap="none" lIns="40403" tIns="35014" rIns="40403" bIns="35014" anchor="ctr"/>
          <a:lstStyle/>
          <a:p>
            <a:pPr algn="ctr">
              <a:defRPr/>
            </a:pPr>
            <a:r>
              <a:rPr lang="en-US" altLang="ja-JP" sz="800" b="0" dirty="0">
                <a:latin typeface="+mn-ea"/>
                <a:ea typeface="+mn-ea"/>
              </a:rPr>
              <a:t>6/3</a:t>
            </a:r>
            <a:endParaRPr lang="ja-JP" altLang="en-US" sz="800" b="0" dirty="0">
              <a:latin typeface="+mn-ea"/>
              <a:ea typeface="+mn-ea"/>
            </a:endParaRPr>
          </a:p>
        </p:txBody>
      </p:sp>
      <p:sp>
        <p:nvSpPr>
          <p:cNvPr id="39" name="フローチャート : 書類 38"/>
          <p:cNvSpPr/>
          <p:nvPr/>
        </p:nvSpPr>
        <p:spPr bwMode="auto">
          <a:xfrm>
            <a:off x="1929853" y="5372554"/>
            <a:ext cx="513481" cy="286884"/>
          </a:xfrm>
          <a:prstGeom prst="flowChartDocument">
            <a:avLst/>
          </a:prstGeom>
          <a:solidFill>
            <a:schemeClr val="bg1"/>
          </a:solidFill>
          <a:ln w="9525">
            <a:solidFill>
              <a:schemeClr val="tx1"/>
            </a:solidFill>
            <a:round/>
            <a:headEnd/>
            <a:tailEnd type="none" w="med" len="med"/>
          </a:ln>
          <a:effectLst/>
          <a:extLst/>
        </p:spPr>
        <p:txBody>
          <a:bodyPr wrap="none" lIns="40403" tIns="35014" rIns="40403" bIns="35014" anchor="ctr"/>
          <a:lstStyle/>
          <a:p>
            <a:pPr algn="ctr">
              <a:defRPr/>
            </a:pPr>
            <a:r>
              <a:rPr lang="en-US" altLang="ja-JP" sz="800" b="0" dirty="0">
                <a:latin typeface="+mn-ea"/>
                <a:ea typeface="+mn-ea"/>
              </a:rPr>
              <a:t>6/2</a:t>
            </a:r>
            <a:endParaRPr lang="ja-JP" altLang="en-US" sz="800" b="0" dirty="0">
              <a:latin typeface="+mn-ea"/>
              <a:ea typeface="+mn-ea"/>
            </a:endParaRPr>
          </a:p>
        </p:txBody>
      </p:sp>
      <p:sp>
        <p:nvSpPr>
          <p:cNvPr id="41" name="正方形/長方形 40"/>
          <p:cNvSpPr/>
          <p:nvPr/>
        </p:nvSpPr>
        <p:spPr bwMode="auto">
          <a:xfrm>
            <a:off x="5495963" y="4628239"/>
            <a:ext cx="947114" cy="295956"/>
          </a:xfrm>
          <a:prstGeom prst="rect">
            <a:avLst/>
          </a:prstGeom>
          <a:noFill/>
          <a:ln w="9525">
            <a:solidFill>
              <a:schemeClr val="tx1"/>
            </a:solidFill>
            <a:round/>
            <a:headEn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40403" tIns="35014" rIns="40403" bIns="35014" anchor="ctr"/>
          <a:lstStyle/>
          <a:p>
            <a:pPr algn="ctr">
              <a:defRPr/>
            </a:pPr>
            <a:r>
              <a:rPr lang="ja-JP" altLang="en-US" sz="800" b="0" dirty="0">
                <a:latin typeface="+mn-ea"/>
                <a:ea typeface="+mn-ea"/>
              </a:rPr>
              <a:t>他事業者回線</a:t>
            </a:r>
            <a:endParaRPr lang="en-US" altLang="ja-JP" sz="800" b="0" dirty="0">
              <a:latin typeface="+mn-ea"/>
              <a:ea typeface="+mn-ea"/>
            </a:endParaRPr>
          </a:p>
          <a:p>
            <a:pPr algn="ctr">
              <a:defRPr/>
            </a:pPr>
            <a:r>
              <a:rPr lang="ja-JP" altLang="en-US" sz="800" b="0" dirty="0">
                <a:latin typeface="+mn-ea"/>
                <a:ea typeface="+mn-ea"/>
              </a:rPr>
              <a:t>原簿</a:t>
            </a:r>
            <a:r>
              <a:rPr lang="en-US" altLang="ja-JP" sz="800" b="0" dirty="0">
                <a:latin typeface="+mn-ea"/>
                <a:ea typeface="+mn-ea"/>
              </a:rPr>
              <a:t>TBL</a:t>
            </a:r>
            <a:endParaRPr lang="ja-JP" altLang="en-US" sz="800" b="0" dirty="0">
              <a:latin typeface="+mn-ea"/>
              <a:ea typeface="+mn-ea"/>
            </a:endParaRPr>
          </a:p>
        </p:txBody>
      </p:sp>
      <p:sp>
        <p:nvSpPr>
          <p:cNvPr id="42" name="正方形/長方形 41"/>
          <p:cNvSpPr/>
          <p:nvPr/>
        </p:nvSpPr>
        <p:spPr bwMode="auto">
          <a:xfrm>
            <a:off x="5495963" y="4988828"/>
            <a:ext cx="947114" cy="295956"/>
          </a:xfrm>
          <a:prstGeom prst="rect">
            <a:avLst/>
          </a:prstGeom>
          <a:noFill/>
          <a:ln w="9525">
            <a:solidFill>
              <a:schemeClr val="tx1"/>
            </a:solidFill>
            <a:round/>
            <a:headEn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40403" tIns="35014" rIns="40403" bIns="35014" anchor="ctr"/>
          <a:lstStyle/>
          <a:p>
            <a:pPr algn="ctr">
              <a:defRPr/>
            </a:pPr>
            <a:r>
              <a:rPr lang="ja-JP" altLang="en-US" sz="800" b="0" dirty="0">
                <a:latin typeface="+mj-ea"/>
              </a:rPr>
              <a:t>反映状況管理</a:t>
            </a:r>
            <a:endParaRPr lang="en-US" altLang="ja-JP" sz="800" b="0" dirty="0">
              <a:latin typeface="+mj-ea"/>
            </a:endParaRPr>
          </a:p>
          <a:p>
            <a:pPr algn="ctr">
              <a:defRPr/>
            </a:pPr>
            <a:r>
              <a:rPr lang="ja-JP" altLang="en-US" sz="800" b="0" dirty="0">
                <a:latin typeface="+mj-ea"/>
              </a:rPr>
              <a:t>ＴＢＬ</a:t>
            </a:r>
          </a:p>
        </p:txBody>
      </p:sp>
      <p:sp>
        <p:nvSpPr>
          <p:cNvPr id="45" name="四角形吹き出し 44"/>
          <p:cNvSpPr/>
          <p:nvPr/>
        </p:nvSpPr>
        <p:spPr bwMode="auto">
          <a:xfrm>
            <a:off x="6610143" y="4525052"/>
            <a:ext cx="1128920" cy="772205"/>
          </a:xfrm>
          <a:prstGeom prst="wedgeRectCallout">
            <a:avLst>
              <a:gd name="adj1" fmla="val -74491"/>
              <a:gd name="adj2" fmla="val 25228"/>
            </a:avLst>
          </a:prstGeom>
          <a:solidFill>
            <a:schemeClr val="bg1"/>
          </a:solidFill>
          <a:ln w="9525">
            <a:solidFill>
              <a:schemeClr val="tx1"/>
            </a:solidFill>
            <a:round/>
            <a:headEnd/>
            <a:tailEnd type="none" w="med" len="med"/>
          </a:ln>
          <a:effectLst/>
          <a:extLst/>
        </p:spPr>
        <p:txBody>
          <a:bodyPr wrap="none" lIns="40403" tIns="35014" rIns="40403" bIns="35014" anchor="ctr"/>
          <a:lstStyle/>
          <a:p>
            <a:pPr algn="ctr">
              <a:defRPr/>
            </a:pPr>
            <a:endParaRPr lang="ja-JP" altLang="en-US" sz="800" b="0">
              <a:latin typeface="+mn-ea"/>
              <a:ea typeface="+mn-ea"/>
            </a:endParaRPr>
          </a:p>
        </p:txBody>
      </p:sp>
      <p:graphicFrame>
        <p:nvGraphicFramePr>
          <p:cNvPr id="46" name="表 45"/>
          <p:cNvGraphicFramePr>
            <a:graphicFrameLocks noGrp="1"/>
          </p:cNvGraphicFramePr>
          <p:nvPr>
            <p:extLst>
              <p:ext uri="{D42A27DB-BD31-4B8C-83A1-F6EECF244321}">
                <p14:modId xmlns:p14="http://schemas.microsoft.com/office/powerpoint/2010/main" val="2624696945"/>
              </p:ext>
            </p:extLst>
          </p:nvPr>
        </p:nvGraphicFramePr>
        <p:xfrm>
          <a:off x="6665421" y="5131703"/>
          <a:ext cx="1019591" cy="114527"/>
        </p:xfrm>
        <a:graphic>
          <a:graphicData uri="http://schemas.openxmlformats.org/drawingml/2006/table">
            <a:tbl>
              <a:tblPr firstRow="1" bandRow="1">
                <a:tableStyleId>{5940675A-B579-460E-94D1-54222C63F5DA}</a:tableStyleId>
              </a:tblPr>
              <a:tblGrid>
                <a:gridCol w="768198"/>
                <a:gridCol w="251393"/>
              </a:tblGrid>
              <a:tr h="114527">
                <a:tc>
                  <a:txBody>
                    <a:bodyPr/>
                    <a:lstStyle/>
                    <a:p>
                      <a:r>
                        <a:rPr lang="ja-JP" altLang="en-US" sz="700" dirty="0" smtClean="0">
                          <a:latin typeface="ＭＳ ゴシック" panose="020B0609070205080204" pitchFamily="49" charset="-128"/>
                          <a:ea typeface="ＭＳ ゴシック" panose="020B0609070205080204" pitchFamily="49" charset="-128"/>
                        </a:rPr>
                        <a:t>最終反映年月日</a:t>
                      </a:r>
                      <a:endParaRPr kumimoji="1" lang="ja-JP" altLang="en-US" sz="700" dirty="0">
                        <a:latin typeface="ＭＳ ゴシック" panose="020B0609070205080204" pitchFamily="49" charset="-128"/>
                        <a:ea typeface="ＭＳ ゴシック" panose="020B0609070205080204" pitchFamily="49" charset="-128"/>
                      </a:endParaRPr>
                    </a:p>
                  </a:txBody>
                  <a:tcPr marL="27873" marR="2787" marT="2570" marB="2570" anchor="ctr">
                    <a:solidFill>
                      <a:schemeClr val="bg1"/>
                    </a:solidFill>
                  </a:tcPr>
                </a:tc>
                <a:tc>
                  <a:txBody>
                    <a:bodyPr/>
                    <a:lstStyle/>
                    <a:p>
                      <a:r>
                        <a:rPr kumimoji="1" lang="en-US" altLang="ja-JP" sz="700" b="1" dirty="0" smtClean="0">
                          <a:solidFill>
                            <a:srgbClr val="FF0000"/>
                          </a:solidFill>
                          <a:latin typeface="ＭＳ ゴシック" panose="020B0609070205080204" pitchFamily="49" charset="-128"/>
                          <a:ea typeface="ＭＳ ゴシック" panose="020B0609070205080204" pitchFamily="49" charset="-128"/>
                        </a:rPr>
                        <a:t>6/5</a:t>
                      </a:r>
                      <a:endParaRPr kumimoji="1" lang="ja-JP" altLang="en-US" sz="700" b="1" dirty="0">
                        <a:solidFill>
                          <a:srgbClr val="FF0000"/>
                        </a:solidFill>
                        <a:latin typeface="ＭＳ ゴシック" panose="020B0609070205080204" pitchFamily="49" charset="-128"/>
                        <a:ea typeface="ＭＳ ゴシック" panose="020B0609070205080204" pitchFamily="49" charset="-128"/>
                      </a:endParaRPr>
                    </a:p>
                  </a:txBody>
                  <a:tcPr marL="27873" marR="2787" marT="2570" marB="2570" anchor="ctr">
                    <a:solidFill>
                      <a:schemeClr val="bg1"/>
                    </a:solidFill>
                  </a:tcPr>
                </a:tc>
              </a:tr>
            </a:tbl>
          </a:graphicData>
        </a:graphic>
      </p:graphicFrame>
      <p:sp>
        <p:nvSpPr>
          <p:cNvPr id="47" name="下矢印 46"/>
          <p:cNvSpPr/>
          <p:nvPr/>
        </p:nvSpPr>
        <p:spPr bwMode="auto">
          <a:xfrm>
            <a:off x="6868112" y="5037588"/>
            <a:ext cx="375897" cy="61232"/>
          </a:xfrm>
          <a:prstGeom prst="downArrow">
            <a:avLst/>
          </a:prstGeom>
          <a:noFill/>
          <a:ln w="9525">
            <a:solidFill>
              <a:schemeClr val="tx1"/>
            </a:solidFill>
            <a:round/>
            <a:headEn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40403" tIns="35014" rIns="40403" bIns="35014" anchor="ctr"/>
          <a:lstStyle/>
          <a:p>
            <a:pPr algn="ctr">
              <a:defRPr/>
            </a:pPr>
            <a:endParaRPr lang="ja-JP" altLang="en-US" sz="800" b="0">
              <a:latin typeface="+mn-ea"/>
              <a:ea typeface="+mn-ea"/>
            </a:endParaRPr>
          </a:p>
        </p:txBody>
      </p:sp>
      <p:sp>
        <p:nvSpPr>
          <p:cNvPr id="52" name="テキスト ボックス 51"/>
          <p:cNvSpPr txBox="1"/>
          <p:nvPr/>
        </p:nvSpPr>
        <p:spPr>
          <a:xfrm>
            <a:off x="2821687" y="3088257"/>
            <a:ext cx="947113" cy="192195"/>
          </a:xfrm>
          <a:prstGeom prst="rect">
            <a:avLst/>
          </a:prstGeom>
          <a:noFill/>
        </p:spPr>
        <p:txBody>
          <a:bodyPr lIns="68415" tIns="34208" rIns="68415" bIns="34208">
            <a:spAutoFit/>
          </a:bodyPr>
          <a:lstStyle/>
          <a:p>
            <a:pPr>
              <a:defRPr/>
            </a:pPr>
            <a:r>
              <a:rPr lang="ja-JP" altLang="en-US" sz="800" b="0" dirty="0">
                <a:latin typeface="+mn-ea"/>
                <a:ea typeface="+mn-ea"/>
              </a:rPr>
              <a:t>取得</a:t>
            </a:r>
            <a:r>
              <a:rPr lang="en-US" altLang="ja-JP" sz="800" b="0" dirty="0">
                <a:latin typeface="+mn-ea"/>
                <a:ea typeface="+mn-ea"/>
              </a:rPr>
              <a:t>OK</a:t>
            </a:r>
            <a:endParaRPr lang="ja-JP" altLang="en-US" sz="800" b="0" dirty="0">
              <a:latin typeface="+mn-ea"/>
              <a:ea typeface="+mn-ea"/>
            </a:endParaRPr>
          </a:p>
        </p:txBody>
      </p:sp>
      <p:sp>
        <p:nvSpPr>
          <p:cNvPr id="54" name="テキスト ボックス 53"/>
          <p:cNvSpPr txBox="1"/>
          <p:nvPr/>
        </p:nvSpPr>
        <p:spPr>
          <a:xfrm>
            <a:off x="2821687" y="5053462"/>
            <a:ext cx="947113" cy="192195"/>
          </a:xfrm>
          <a:prstGeom prst="rect">
            <a:avLst/>
          </a:prstGeom>
          <a:noFill/>
        </p:spPr>
        <p:txBody>
          <a:bodyPr lIns="68415" tIns="34208" rIns="68415" bIns="34208">
            <a:spAutoFit/>
          </a:bodyPr>
          <a:lstStyle/>
          <a:p>
            <a:pPr>
              <a:defRPr/>
            </a:pPr>
            <a:r>
              <a:rPr lang="ja-JP" altLang="en-US" sz="800" b="0" dirty="0">
                <a:latin typeface="+mn-ea"/>
                <a:ea typeface="+mn-ea"/>
              </a:rPr>
              <a:t>取得</a:t>
            </a:r>
            <a:r>
              <a:rPr lang="en-US" altLang="ja-JP" sz="800" b="0" dirty="0">
                <a:latin typeface="+mn-ea"/>
                <a:ea typeface="+mn-ea"/>
              </a:rPr>
              <a:t>OK</a:t>
            </a:r>
            <a:endParaRPr lang="ja-JP" altLang="en-US" sz="800" b="0" dirty="0">
              <a:latin typeface="+mn-ea"/>
              <a:ea typeface="+mn-ea"/>
            </a:endParaRPr>
          </a:p>
        </p:txBody>
      </p:sp>
      <p:sp>
        <p:nvSpPr>
          <p:cNvPr id="62" name="フローチャート : 書類 61"/>
          <p:cNvSpPr/>
          <p:nvPr/>
        </p:nvSpPr>
        <p:spPr bwMode="auto">
          <a:xfrm>
            <a:off x="4158211" y="5008105"/>
            <a:ext cx="513481" cy="286884"/>
          </a:xfrm>
          <a:prstGeom prst="flowChartDocument">
            <a:avLst/>
          </a:prstGeom>
          <a:solidFill>
            <a:schemeClr val="bg1"/>
          </a:solidFill>
          <a:ln w="9525">
            <a:solidFill>
              <a:schemeClr val="tx1"/>
            </a:solidFill>
            <a:round/>
            <a:headEnd/>
            <a:tailEnd type="none" w="med" len="med"/>
          </a:ln>
          <a:effectLst/>
          <a:extLst/>
        </p:spPr>
        <p:txBody>
          <a:bodyPr wrap="none" lIns="40403" tIns="35014" rIns="40403" bIns="35014" anchor="ctr"/>
          <a:lstStyle/>
          <a:p>
            <a:pPr algn="ctr">
              <a:defRPr/>
            </a:pPr>
            <a:r>
              <a:rPr lang="en-US" altLang="ja-JP" sz="800" b="0" dirty="0">
                <a:latin typeface="+mn-ea"/>
                <a:ea typeface="+mn-ea"/>
              </a:rPr>
              <a:t>6/5</a:t>
            </a:r>
            <a:endParaRPr lang="ja-JP" altLang="en-US" sz="800" b="0" dirty="0">
              <a:latin typeface="+mn-ea"/>
              <a:ea typeface="+mn-ea"/>
            </a:endParaRPr>
          </a:p>
        </p:txBody>
      </p:sp>
      <p:cxnSp>
        <p:nvCxnSpPr>
          <p:cNvPr id="64" name="直線矢印コネクタ 63"/>
          <p:cNvCxnSpPr>
            <a:stCxn id="62" idx="3"/>
            <a:endCxn id="41" idx="1"/>
          </p:cNvCxnSpPr>
          <p:nvPr/>
        </p:nvCxnSpPr>
        <p:spPr bwMode="auto">
          <a:xfrm flipV="1">
            <a:off x="4671692" y="4776784"/>
            <a:ext cx="824271" cy="374196"/>
          </a:xfrm>
          <a:prstGeom prst="straightConnector1">
            <a:avLst/>
          </a:prstGeom>
          <a:ln>
            <a:headEnd type="none" w="med" len="med"/>
            <a:tailEnd type="triangle" w="med" len="med"/>
          </a:ln>
          <a:extLst/>
        </p:spPr>
        <p:style>
          <a:lnRef idx="1">
            <a:schemeClr val="dk1"/>
          </a:lnRef>
          <a:fillRef idx="0">
            <a:schemeClr val="dk1"/>
          </a:fillRef>
          <a:effectRef idx="0">
            <a:schemeClr val="dk1"/>
          </a:effectRef>
          <a:fontRef idx="minor">
            <a:schemeClr val="tx1"/>
          </a:fontRef>
        </p:style>
      </p:cxnSp>
      <p:sp>
        <p:nvSpPr>
          <p:cNvPr id="66" name="テキスト ボックス 65"/>
          <p:cNvSpPr txBox="1"/>
          <p:nvPr/>
        </p:nvSpPr>
        <p:spPr>
          <a:xfrm>
            <a:off x="4736798" y="5080676"/>
            <a:ext cx="947114" cy="192195"/>
          </a:xfrm>
          <a:prstGeom prst="rect">
            <a:avLst/>
          </a:prstGeom>
          <a:noFill/>
        </p:spPr>
        <p:txBody>
          <a:bodyPr lIns="68415" tIns="34208" rIns="68415" bIns="34208">
            <a:spAutoFit/>
          </a:bodyPr>
          <a:lstStyle/>
          <a:p>
            <a:pPr>
              <a:defRPr/>
            </a:pPr>
            <a:r>
              <a:rPr lang="ja-JP" altLang="en-US" sz="800" b="0" dirty="0">
                <a:latin typeface="+mn-ea"/>
                <a:ea typeface="+mn-ea"/>
              </a:rPr>
              <a:t>取込</a:t>
            </a:r>
            <a:r>
              <a:rPr lang="en-US" altLang="ja-JP" sz="800" b="0" dirty="0">
                <a:latin typeface="+mn-ea"/>
                <a:ea typeface="+mn-ea"/>
              </a:rPr>
              <a:t>OK</a:t>
            </a:r>
            <a:endParaRPr lang="ja-JP" altLang="en-US" sz="800" b="0" dirty="0">
              <a:latin typeface="+mn-ea"/>
              <a:ea typeface="+mn-ea"/>
            </a:endParaRPr>
          </a:p>
        </p:txBody>
      </p:sp>
      <p:sp>
        <p:nvSpPr>
          <p:cNvPr id="68" name="十字形 67"/>
          <p:cNvSpPr/>
          <p:nvPr/>
        </p:nvSpPr>
        <p:spPr bwMode="auto">
          <a:xfrm rot="2709635">
            <a:off x="5012579" y="2820035"/>
            <a:ext cx="353786" cy="384497"/>
          </a:xfrm>
          <a:prstGeom prst="plus">
            <a:avLst>
              <a:gd name="adj" fmla="val 45588"/>
            </a:avLst>
          </a:prstGeom>
          <a:solidFill>
            <a:srgbClr val="FF0000"/>
          </a:solidFill>
          <a:ln w="9525">
            <a:solidFill>
              <a:srgbClr val="FF0000"/>
            </a:solidFill>
            <a:round/>
            <a:headEnd/>
            <a:tailEnd type="none" w="med" len="med"/>
          </a:ln>
          <a:effectLst/>
          <a:extLst/>
        </p:spPr>
        <p:txBody>
          <a:bodyPr wrap="none" lIns="40403" tIns="35014" rIns="40403" bIns="35014" anchor="ctr"/>
          <a:lstStyle/>
          <a:p>
            <a:pPr algn="ctr">
              <a:defRPr/>
            </a:pPr>
            <a:endParaRPr lang="ja-JP" altLang="en-US" sz="800" b="0">
              <a:latin typeface="+mn-ea"/>
              <a:ea typeface="+mn-ea"/>
            </a:endParaRPr>
          </a:p>
        </p:txBody>
      </p:sp>
      <p:sp>
        <p:nvSpPr>
          <p:cNvPr id="69" name="角丸四角形吹き出し 68"/>
          <p:cNvSpPr/>
          <p:nvPr/>
        </p:nvSpPr>
        <p:spPr bwMode="auto">
          <a:xfrm>
            <a:off x="5266249" y="2407900"/>
            <a:ext cx="995022" cy="255134"/>
          </a:xfrm>
          <a:prstGeom prst="wedgeRoundRectCallout">
            <a:avLst>
              <a:gd name="adj1" fmla="val -39604"/>
              <a:gd name="adj2" fmla="val 117951"/>
              <a:gd name="adj3" fmla="val 16667"/>
            </a:avLst>
          </a:prstGeom>
          <a:pattFill prst="pct5">
            <a:fgClr>
              <a:srgbClr val="FF0000"/>
            </a:fgClr>
            <a:bgClr>
              <a:srgbClr val="FFFF99"/>
            </a:bgClr>
          </a:pattFill>
          <a:ln w="9525">
            <a:solidFill>
              <a:schemeClr val="tx1"/>
            </a:solidFill>
            <a:round/>
            <a:headEnd/>
            <a:tailEnd type="none" w="med" len="med"/>
          </a:ln>
          <a:effectLst/>
          <a:extLst/>
        </p:spPr>
        <p:txBody>
          <a:bodyPr lIns="40403" tIns="35014" rIns="40403" bIns="35014"/>
          <a:lstStyle/>
          <a:p>
            <a:pPr algn="l">
              <a:defRPr/>
            </a:pPr>
            <a:r>
              <a:rPr lang="ja-JP" altLang="en-US" sz="700" b="0" dirty="0">
                <a:latin typeface="+mn-ea"/>
                <a:ea typeface="+mn-ea"/>
              </a:rPr>
              <a:t>エラーを出力</a:t>
            </a:r>
          </a:p>
        </p:txBody>
      </p:sp>
      <p:sp>
        <p:nvSpPr>
          <p:cNvPr id="71" name="四角形吹き出し 70"/>
          <p:cNvSpPr/>
          <p:nvPr/>
        </p:nvSpPr>
        <p:spPr bwMode="auto">
          <a:xfrm>
            <a:off x="6610143" y="3037231"/>
            <a:ext cx="1128920" cy="437696"/>
          </a:xfrm>
          <a:prstGeom prst="wedgeRectCallout">
            <a:avLst>
              <a:gd name="adj1" fmla="val -77051"/>
              <a:gd name="adj2" fmla="val 22077"/>
            </a:avLst>
          </a:prstGeom>
          <a:solidFill>
            <a:schemeClr val="bg1"/>
          </a:solidFill>
          <a:ln w="9525">
            <a:solidFill>
              <a:schemeClr val="tx1"/>
            </a:solidFill>
            <a:round/>
            <a:headEnd/>
            <a:tailEnd type="none" w="med" len="med"/>
          </a:ln>
          <a:effectLst/>
          <a:extLst/>
        </p:spPr>
        <p:txBody>
          <a:bodyPr wrap="none" lIns="40403" tIns="35014" rIns="40403" bIns="35014" anchor="ctr"/>
          <a:lstStyle/>
          <a:p>
            <a:pPr algn="ctr">
              <a:defRPr/>
            </a:pPr>
            <a:endParaRPr lang="ja-JP" altLang="en-US" sz="800" b="0">
              <a:latin typeface="+mn-ea"/>
              <a:ea typeface="+mn-ea"/>
            </a:endParaRPr>
          </a:p>
        </p:txBody>
      </p:sp>
      <p:graphicFrame>
        <p:nvGraphicFramePr>
          <p:cNvPr id="72" name="表 71"/>
          <p:cNvGraphicFramePr>
            <a:graphicFrameLocks noGrp="1"/>
          </p:cNvGraphicFramePr>
          <p:nvPr>
            <p:extLst>
              <p:ext uri="{D42A27DB-BD31-4B8C-83A1-F6EECF244321}">
                <p14:modId xmlns:p14="http://schemas.microsoft.com/office/powerpoint/2010/main" val="3254733008"/>
              </p:ext>
            </p:extLst>
          </p:nvPr>
        </p:nvGraphicFramePr>
        <p:xfrm>
          <a:off x="6665421" y="3217526"/>
          <a:ext cx="1019591" cy="114526"/>
        </p:xfrm>
        <a:graphic>
          <a:graphicData uri="http://schemas.openxmlformats.org/drawingml/2006/table">
            <a:tbl>
              <a:tblPr firstRow="1" bandRow="1">
                <a:tableStyleId>{5940675A-B579-460E-94D1-54222C63F5DA}</a:tableStyleId>
              </a:tblPr>
              <a:tblGrid>
                <a:gridCol w="768198"/>
                <a:gridCol w="251393"/>
              </a:tblGrid>
              <a:tr h="114526">
                <a:tc>
                  <a:txBody>
                    <a:bodyPr/>
                    <a:lstStyle/>
                    <a:p>
                      <a:r>
                        <a:rPr lang="ja-JP" altLang="en-US" sz="700" dirty="0" smtClean="0">
                          <a:latin typeface="ＭＳ ゴシック" panose="020B0609070205080204" pitchFamily="49" charset="-128"/>
                          <a:ea typeface="ＭＳ ゴシック" panose="020B0609070205080204" pitchFamily="49" charset="-128"/>
                        </a:rPr>
                        <a:t>最終反映年月日</a:t>
                      </a:r>
                      <a:endParaRPr kumimoji="1" lang="ja-JP" altLang="en-US" sz="700" dirty="0">
                        <a:latin typeface="ＭＳ ゴシック" panose="020B0609070205080204" pitchFamily="49" charset="-128"/>
                        <a:ea typeface="ＭＳ ゴシック" panose="020B0609070205080204" pitchFamily="49" charset="-128"/>
                      </a:endParaRPr>
                    </a:p>
                  </a:txBody>
                  <a:tcPr marL="27873" marR="2787" marT="2584" marB="2584" anchor="ctr">
                    <a:solidFill>
                      <a:schemeClr val="bg1"/>
                    </a:solidFill>
                  </a:tcPr>
                </a:tc>
                <a:tc>
                  <a:txBody>
                    <a:bodyPr/>
                    <a:lstStyle/>
                    <a:p>
                      <a:r>
                        <a:rPr kumimoji="1" lang="en-US" altLang="ja-JP" sz="700" dirty="0" smtClean="0">
                          <a:latin typeface="ＭＳ ゴシック" panose="020B0609070205080204" pitchFamily="49" charset="-128"/>
                          <a:ea typeface="ＭＳ ゴシック" panose="020B0609070205080204" pitchFamily="49" charset="-128"/>
                        </a:rPr>
                        <a:t>6/3</a:t>
                      </a:r>
                      <a:endParaRPr kumimoji="1" lang="ja-JP" altLang="en-US" sz="700" dirty="0">
                        <a:latin typeface="ＭＳ ゴシック" panose="020B0609070205080204" pitchFamily="49" charset="-128"/>
                        <a:ea typeface="ＭＳ ゴシック" panose="020B0609070205080204" pitchFamily="49" charset="-128"/>
                      </a:endParaRPr>
                    </a:p>
                  </a:txBody>
                  <a:tcPr marL="27873" marR="2787" marT="2584" marB="2584" anchor="ctr">
                    <a:solidFill>
                      <a:schemeClr val="bg1"/>
                    </a:solidFill>
                  </a:tcPr>
                </a:tc>
              </a:tr>
            </a:tbl>
          </a:graphicData>
        </a:graphic>
      </p:graphicFrame>
      <p:sp>
        <p:nvSpPr>
          <p:cNvPr id="73" name="角丸四角形吹き出し 72"/>
          <p:cNvSpPr/>
          <p:nvPr/>
        </p:nvSpPr>
        <p:spPr bwMode="auto">
          <a:xfrm>
            <a:off x="6602772" y="2697052"/>
            <a:ext cx="986423" cy="404813"/>
          </a:xfrm>
          <a:prstGeom prst="wedgeRoundRectCallout">
            <a:avLst>
              <a:gd name="adj1" fmla="val -20061"/>
              <a:gd name="adj2" fmla="val 71169"/>
              <a:gd name="adj3" fmla="val 16667"/>
            </a:avLst>
          </a:prstGeom>
          <a:pattFill prst="pct5">
            <a:fgClr>
              <a:srgbClr val="FF0000"/>
            </a:fgClr>
            <a:bgClr>
              <a:srgbClr val="FFFF99"/>
            </a:bgClr>
          </a:pattFill>
          <a:ln w="9525">
            <a:solidFill>
              <a:schemeClr val="tx1"/>
            </a:solidFill>
            <a:round/>
            <a:headEnd/>
            <a:tailEnd type="none" w="med" len="med"/>
          </a:ln>
          <a:effectLst/>
          <a:extLst/>
        </p:spPr>
        <p:txBody>
          <a:bodyPr lIns="40403" tIns="35014" rIns="40403" bIns="35014"/>
          <a:lstStyle/>
          <a:p>
            <a:pPr algn="l">
              <a:defRPr/>
            </a:pPr>
            <a:r>
              <a:rPr lang="ja-JP" altLang="en-US" sz="700" b="0" dirty="0">
                <a:latin typeface="+mn-ea"/>
                <a:ea typeface="+mn-ea"/>
              </a:rPr>
              <a:t>エラー</a:t>
            </a:r>
            <a:r>
              <a:rPr lang="ja-JP" altLang="en-US" sz="700" b="0">
                <a:latin typeface="+mn-ea"/>
                <a:ea typeface="+mn-ea"/>
              </a:rPr>
              <a:t>のため</a:t>
            </a:r>
            <a:r>
              <a:rPr lang="ja-JP" altLang="en-US" sz="700" b="0">
                <a:latin typeface="ＭＳ ゴシック" panose="020B0609070205080204" pitchFamily="49" charset="-128"/>
                <a:ea typeface="ＭＳ ゴシック" panose="020B0609070205080204" pitchFamily="49" charset="-128"/>
              </a:rPr>
              <a:t>最終反映年月日</a:t>
            </a:r>
            <a:r>
              <a:rPr lang="ja-JP" altLang="en-US" sz="700" b="0">
                <a:latin typeface="+mn-ea"/>
                <a:ea typeface="+mn-ea"/>
              </a:rPr>
              <a:t>を</a:t>
            </a:r>
            <a:r>
              <a:rPr lang="ja-JP" altLang="en-US" sz="700" b="0" dirty="0">
                <a:latin typeface="+mn-ea"/>
                <a:ea typeface="+mn-ea"/>
              </a:rPr>
              <a:t>更新しない</a:t>
            </a:r>
          </a:p>
        </p:txBody>
      </p:sp>
      <p:graphicFrame>
        <p:nvGraphicFramePr>
          <p:cNvPr id="75" name="表 74"/>
          <p:cNvGraphicFramePr>
            <a:graphicFrameLocks noGrp="1"/>
          </p:cNvGraphicFramePr>
          <p:nvPr>
            <p:extLst>
              <p:ext uri="{D42A27DB-BD31-4B8C-83A1-F6EECF244321}">
                <p14:modId xmlns:p14="http://schemas.microsoft.com/office/powerpoint/2010/main" val="461154104"/>
              </p:ext>
            </p:extLst>
          </p:nvPr>
        </p:nvGraphicFramePr>
        <p:xfrm>
          <a:off x="6666650" y="4636177"/>
          <a:ext cx="1019591" cy="114526"/>
        </p:xfrm>
        <a:graphic>
          <a:graphicData uri="http://schemas.openxmlformats.org/drawingml/2006/table">
            <a:tbl>
              <a:tblPr firstRow="1" bandRow="1">
                <a:tableStyleId>{5940675A-B579-460E-94D1-54222C63F5DA}</a:tableStyleId>
              </a:tblPr>
              <a:tblGrid>
                <a:gridCol w="768197"/>
                <a:gridCol w="251394"/>
              </a:tblGrid>
              <a:tr h="114526">
                <a:tc>
                  <a:txBody>
                    <a:bodyPr/>
                    <a:lstStyle/>
                    <a:p>
                      <a:r>
                        <a:rPr lang="ja-JP" altLang="en-US" sz="700" dirty="0" smtClean="0">
                          <a:latin typeface="ＭＳ ゴシック" panose="020B0609070205080204" pitchFamily="49" charset="-128"/>
                          <a:ea typeface="ＭＳ ゴシック" panose="020B0609070205080204" pitchFamily="49" charset="-128"/>
                        </a:rPr>
                        <a:t>最終反映年月日</a:t>
                      </a:r>
                      <a:endParaRPr kumimoji="1" lang="ja-JP" altLang="en-US" sz="700" dirty="0">
                        <a:latin typeface="ＭＳ ゴシック" panose="020B0609070205080204" pitchFamily="49" charset="-128"/>
                        <a:ea typeface="ＭＳ ゴシック" panose="020B0609070205080204" pitchFamily="49" charset="-128"/>
                      </a:endParaRPr>
                    </a:p>
                  </a:txBody>
                  <a:tcPr marL="27873" marR="2787" marT="2570" marB="2570" anchor="ctr">
                    <a:solidFill>
                      <a:schemeClr val="bg1"/>
                    </a:solidFill>
                  </a:tcPr>
                </a:tc>
                <a:tc>
                  <a:txBody>
                    <a:bodyPr/>
                    <a:lstStyle/>
                    <a:p>
                      <a:r>
                        <a:rPr kumimoji="1" lang="en-US" altLang="ja-JP" sz="700" dirty="0" smtClean="0">
                          <a:latin typeface="ＭＳ ゴシック" panose="020B0609070205080204" pitchFamily="49" charset="-128"/>
                          <a:ea typeface="ＭＳ ゴシック" panose="020B0609070205080204" pitchFamily="49" charset="-128"/>
                        </a:rPr>
                        <a:t>6/3</a:t>
                      </a:r>
                      <a:endParaRPr kumimoji="1" lang="ja-JP" altLang="en-US" sz="700" dirty="0">
                        <a:latin typeface="ＭＳ ゴシック" panose="020B0609070205080204" pitchFamily="49" charset="-128"/>
                        <a:ea typeface="ＭＳ ゴシック" panose="020B0609070205080204" pitchFamily="49" charset="-128"/>
                      </a:endParaRPr>
                    </a:p>
                  </a:txBody>
                  <a:tcPr marL="27873" marR="2787" marT="2570" marB="2570" anchor="ctr">
                    <a:solidFill>
                      <a:schemeClr val="bg1"/>
                    </a:solidFill>
                  </a:tcPr>
                </a:tc>
              </a:tr>
            </a:tbl>
          </a:graphicData>
        </a:graphic>
      </p:graphicFrame>
      <p:graphicFrame>
        <p:nvGraphicFramePr>
          <p:cNvPr id="76" name="表 75"/>
          <p:cNvGraphicFramePr>
            <a:graphicFrameLocks noGrp="1"/>
          </p:cNvGraphicFramePr>
          <p:nvPr>
            <p:extLst>
              <p:ext uri="{D42A27DB-BD31-4B8C-83A1-F6EECF244321}">
                <p14:modId xmlns:p14="http://schemas.microsoft.com/office/powerpoint/2010/main" val="2865659995"/>
              </p:ext>
            </p:extLst>
          </p:nvPr>
        </p:nvGraphicFramePr>
        <p:xfrm>
          <a:off x="6666650" y="4878838"/>
          <a:ext cx="1019591" cy="114526"/>
        </p:xfrm>
        <a:graphic>
          <a:graphicData uri="http://schemas.openxmlformats.org/drawingml/2006/table">
            <a:tbl>
              <a:tblPr firstRow="1" bandRow="1">
                <a:tableStyleId>{5940675A-B579-460E-94D1-54222C63F5DA}</a:tableStyleId>
              </a:tblPr>
              <a:tblGrid>
                <a:gridCol w="768197"/>
                <a:gridCol w="251394"/>
              </a:tblGrid>
              <a:tr h="114526">
                <a:tc>
                  <a:txBody>
                    <a:bodyPr/>
                    <a:lstStyle/>
                    <a:p>
                      <a:r>
                        <a:rPr lang="ja-JP" altLang="en-US" sz="700" dirty="0" smtClean="0">
                          <a:latin typeface="ＭＳ ゴシック" panose="020B0609070205080204" pitchFamily="49" charset="-128"/>
                          <a:ea typeface="ＭＳ ゴシック" panose="020B0609070205080204" pitchFamily="49" charset="-128"/>
                        </a:rPr>
                        <a:t>最終反映年月日</a:t>
                      </a:r>
                      <a:endParaRPr kumimoji="1" lang="ja-JP" altLang="en-US" sz="700" dirty="0">
                        <a:latin typeface="ＭＳ ゴシック" panose="020B0609070205080204" pitchFamily="49" charset="-128"/>
                        <a:ea typeface="ＭＳ ゴシック" panose="020B0609070205080204" pitchFamily="49" charset="-128"/>
                      </a:endParaRPr>
                    </a:p>
                  </a:txBody>
                  <a:tcPr marL="27873" marR="2787" marT="2570" marB="2570" anchor="ctr">
                    <a:solidFill>
                      <a:schemeClr val="bg1"/>
                    </a:solidFill>
                  </a:tcPr>
                </a:tc>
                <a:tc>
                  <a:txBody>
                    <a:bodyPr/>
                    <a:lstStyle/>
                    <a:p>
                      <a:r>
                        <a:rPr kumimoji="1" lang="en-US" altLang="ja-JP" sz="700" b="1" dirty="0" smtClean="0">
                          <a:solidFill>
                            <a:srgbClr val="FF0000"/>
                          </a:solidFill>
                          <a:latin typeface="ＭＳ ゴシック" panose="020B0609070205080204" pitchFamily="49" charset="-128"/>
                          <a:ea typeface="ＭＳ ゴシック" panose="020B0609070205080204" pitchFamily="49" charset="-128"/>
                        </a:rPr>
                        <a:t>6/4</a:t>
                      </a:r>
                      <a:endParaRPr kumimoji="1" lang="ja-JP" altLang="en-US" sz="700" b="1" dirty="0">
                        <a:solidFill>
                          <a:srgbClr val="FF0000"/>
                        </a:solidFill>
                        <a:latin typeface="ＭＳ ゴシック" panose="020B0609070205080204" pitchFamily="49" charset="-128"/>
                        <a:ea typeface="ＭＳ ゴシック" panose="020B0609070205080204" pitchFamily="49" charset="-128"/>
                      </a:endParaRPr>
                    </a:p>
                  </a:txBody>
                  <a:tcPr marL="27873" marR="2787" marT="2570" marB="2570" anchor="ctr">
                    <a:solidFill>
                      <a:schemeClr val="bg1"/>
                    </a:solidFill>
                  </a:tcPr>
                </a:tc>
              </a:tr>
            </a:tbl>
          </a:graphicData>
        </a:graphic>
      </p:graphicFrame>
      <p:sp>
        <p:nvSpPr>
          <p:cNvPr id="77" name="下矢印 76"/>
          <p:cNvSpPr/>
          <p:nvPr/>
        </p:nvSpPr>
        <p:spPr bwMode="auto">
          <a:xfrm>
            <a:off x="6869339" y="4783587"/>
            <a:ext cx="374669" cy="62366"/>
          </a:xfrm>
          <a:prstGeom prst="downArrow">
            <a:avLst/>
          </a:prstGeom>
          <a:noFill/>
          <a:ln w="9525">
            <a:solidFill>
              <a:schemeClr val="tx1"/>
            </a:solidFill>
            <a:round/>
            <a:headEn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40403" tIns="35014" rIns="40403" bIns="35014" anchor="ctr"/>
          <a:lstStyle/>
          <a:p>
            <a:pPr algn="ctr">
              <a:defRPr/>
            </a:pPr>
            <a:endParaRPr lang="ja-JP" altLang="en-US" sz="800" b="0">
              <a:latin typeface="+mn-ea"/>
              <a:ea typeface="+mn-ea"/>
            </a:endParaRPr>
          </a:p>
        </p:txBody>
      </p:sp>
      <p:sp>
        <p:nvSpPr>
          <p:cNvPr id="78" name="フローチャート : 書類 77"/>
          <p:cNvSpPr/>
          <p:nvPr/>
        </p:nvSpPr>
        <p:spPr bwMode="auto">
          <a:xfrm>
            <a:off x="4150841" y="4680400"/>
            <a:ext cx="513481" cy="288018"/>
          </a:xfrm>
          <a:prstGeom prst="flowChartDocument">
            <a:avLst/>
          </a:prstGeom>
          <a:solidFill>
            <a:schemeClr val="bg1"/>
          </a:solidFill>
          <a:ln w="9525">
            <a:solidFill>
              <a:schemeClr val="tx1"/>
            </a:solidFill>
            <a:round/>
            <a:headEnd/>
            <a:tailEnd type="none" w="med" len="med"/>
          </a:ln>
          <a:effectLst/>
          <a:extLst/>
        </p:spPr>
        <p:txBody>
          <a:bodyPr wrap="none" lIns="40403" tIns="35014" rIns="40403" bIns="35014" anchor="ctr"/>
          <a:lstStyle/>
          <a:p>
            <a:pPr algn="ctr">
              <a:defRPr/>
            </a:pPr>
            <a:r>
              <a:rPr lang="en-US" altLang="ja-JP" sz="800" b="0" dirty="0">
                <a:latin typeface="+mn-ea"/>
                <a:ea typeface="+mn-ea"/>
              </a:rPr>
              <a:t>6/4</a:t>
            </a:r>
            <a:endParaRPr lang="ja-JP" altLang="en-US" sz="800" b="0" dirty="0">
              <a:latin typeface="+mn-ea"/>
              <a:ea typeface="+mn-ea"/>
            </a:endParaRPr>
          </a:p>
        </p:txBody>
      </p:sp>
      <p:cxnSp>
        <p:nvCxnSpPr>
          <p:cNvPr id="79" name="直線矢印コネクタ 78"/>
          <p:cNvCxnSpPr>
            <a:stCxn id="78" idx="3"/>
            <a:endCxn id="41" idx="1"/>
          </p:cNvCxnSpPr>
          <p:nvPr/>
        </p:nvCxnSpPr>
        <p:spPr bwMode="auto">
          <a:xfrm flipV="1">
            <a:off x="4664321" y="4776784"/>
            <a:ext cx="831642" cy="47625"/>
          </a:xfrm>
          <a:prstGeom prst="straightConnector1">
            <a:avLst/>
          </a:prstGeom>
          <a:ln>
            <a:headEnd type="none" w="med" len="med"/>
            <a:tailEnd type="triangle" w="med" len="med"/>
          </a:ln>
          <a:extLst/>
        </p:spPr>
        <p:style>
          <a:lnRef idx="1">
            <a:schemeClr val="dk1"/>
          </a:lnRef>
          <a:fillRef idx="0">
            <a:schemeClr val="dk1"/>
          </a:fillRef>
          <a:effectRef idx="0">
            <a:schemeClr val="dk1"/>
          </a:effectRef>
          <a:fontRef idx="minor">
            <a:schemeClr val="tx1"/>
          </a:fontRef>
        </p:style>
      </p:cxnSp>
      <p:sp>
        <p:nvSpPr>
          <p:cNvPr id="80" name="テキスト ボックス 79"/>
          <p:cNvSpPr txBox="1"/>
          <p:nvPr/>
        </p:nvSpPr>
        <p:spPr>
          <a:xfrm>
            <a:off x="4572000" y="4774957"/>
            <a:ext cx="947113" cy="192195"/>
          </a:xfrm>
          <a:prstGeom prst="rect">
            <a:avLst/>
          </a:prstGeom>
          <a:noFill/>
        </p:spPr>
        <p:txBody>
          <a:bodyPr lIns="68415" tIns="34208" rIns="68415" bIns="34208">
            <a:spAutoFit/>
          </a:bodyPr>
          <a:lstStyle/>
          <a:p>
            <a:pPr>
              <a:defRPr/>
            </a:pPr>
            <a:r>
              <a:rPr lang="ja-JP" altLang="en-US" sz="800" b="0" dirty="0">
                <a:latin typeface="+mn-ea"/>
                <a:ea typeface="+mn-ea"/>
              </a:rPr>
              <a:t>取込</a:t>
            </a:r>
            <a:r>
              <a:rPr lang="en-US" altLang="ja-JP" sz="800" b="0" dirty="0">
                <a:latin typeface="+mn-ea"/>
                <a:ea typeface="+mn-ea"/>
              </a:rPr>
              <a:t>OK</a:t>
            </a:r>
            <a:endParaRPr lang="ja-JP" altLang="en-US" sz="800" b="0" dirty="0">
              <a:latin typeface="+mn-ea"/>
              <a:ea typeface="+mn-ea"/>
            </a:endParaRPr>
          </a:p>
        </p:txBody>
      </p:sp>
      <p:sp>
        <p:nvSpPr>
          <p:cNvPr id="81" name="角丸四角形吹き出し 80"/>
          <p:cNvSpPr/>
          <p:nvPr/>
        </p:nvSpPr>
        <p:spPr bwMode="auto">
          <a:xfrm>
            <a:off x="2794662" y="4628239"/>
            <a:ext cx="1030646" cy="354920"/>
          </a:xfrm>
          <a:prstGeom prst="wedgeRoundRectCallout">
            <a:avLst>
              <a:gd name="adj1" fmla="val 78726"/>
              <a:gd name="adj2" fmla="val 14651"/>
              <a:gd name="adj3" fmla="val 16667"/>
            </a:avLst>
          </a:prstGeom>
          <a:solidFill>
            <a:srgbClr val="CCFFFF"/>
          </a:solidFill>
          <a:ln w="9525">
            <a:solidFill>
              <a:schemeClr val="tx1"/>
            </a:solidFill>
            <a:round/>
            <a:headEnd/>
            <a:tailEnd type="none" w="med" len="med"/>
          </a:ln>
          <a:effectLst/>
          <a:extLst/>
        </p:spPr>
        <p:txBody>
          <a:bodyPr lIns="40403" tIns="35014" rIns="40403" bIns="35014"/>
          <a:lstStyle/>
          <a:p>
            <a:pPr algn="l">
              <a:defRPr/>
            </a:pPr>
            <a:r>
              <a:rPr lang="ja-JP" altLang="en-US" sz="700" b="0" dirty="0">
                <a:latin typeface="+mn-ea"/>
                <a:ea typeface="+mn-ea"/>
              </a:rPr>
              <a:t>前日取得済ファイルを手動で取込</a:t>
            </a:r>
          </a:p>
        </p:txBody>
      </p:sp>
      <p:sp>
        <p:nvSpPr>
          <p:cNvPr id="82" name="角丸四角形吹き出し 81"/>
          <p:cNvSpPr/>
          <p:nvPr/>
        </p:nvSpPr>
        <p:spPr bwMode="auto">
          <a:xfrm>
            <a:off x="7981062" y="4969551"/>
            <a:ext cx="797246" cy="308429"/>
          </a:xfrm>
          <a:prstGeom prst="wedgeRoundRectCallout">
            <a:avLst>
              <a:gd name="adj1" fmla="val -81234"/>
              <a:gd name="adj2" fmla="val -26637"/>
              <a:gd name="adj3" fmla="val 16667"/>
            </a:avLst>
          </a:prstGeom>
          <a:pattFill prst="pct5">
            <a:fgClr>
              <a:srgbClr val="FF0000"/>
            </a:fgClr>
            <a:bgClr>
              <a:srgbClr val="FFFF99"/>
            </a:bgClr>
          </a:pattFill>
          <a:ln w="9525">
            <a:solidFill>
              <a:schemeClr val="tx1"/>
            </a:solidFill>
            <a:round/>
            <a:headEnd/>
            <a:tailEnd type="none" w="med" len="med"/>
          </a:ln>
          <a:effectLst/>
          <a:extLst/>
        </p:spPr>
        <p:txBody>
          <a:bodyPr lIns="40403" tIns="35014" rIns="40403" bIns="35014"/>
          <a:lstStyle/>
          <a:p>
            <a:pPr algn="l">
              <a:defRPr/>
            </a:pPr>
            <a:r>
              <a:rPr lang="ja-JP" altLang="en-US" sz="700" b="0">
                <a:latin typeface="ＭＳ ゴシック" panose="020B0609070205080204" pitchFamily="49" charset="-128"/>
                <a:ea typeface="ＭＳ ゴシック" panose="020B0609070205080204" pitchFamily="49" charset="-128"/>
              </a:rPr>
              <a:t>最終反映年月日</a:t>
            </a:r>
            <a:r>
              <a:rPr lang="ja-JP" altLang="en-US" sz="700" b="0">
                <a:latin typeface="+mn-ea"/>
                <a:ea typeface="+mn-ea"/>
              </a:rPr>
              <a:t>を</a:t>
            </a:r>
            <a:r>
              <a:rPr lang="ja-JP" altLang="en-US" sz="700" b="0" dirty="0">
                <a:latin typeface="+mn-ea"/>
                <a:ea typeface="+mn-ea"/>
              </a:rPr>
              <a:t>更新する</a:t>
            </a:r>
          </a:p>
        </p:txBody>
      </p:sp>
      <p:sp>
        <p:nvSpPr>
          <p:cNvPr id="84" name="角丸四角形吹き出し 83"/>
          <p:cNvSpPr/>
          <p:nvPr/>
        </p:nvSpPr>
        <p:spPr bwMode="auto">
          <a:xfrm>
            <a:off x="2584602" y="5265507"/>
            <a:ext cx="1206311" cy="395741"/>
          </a:xfrm>
          <a:prstGeom prst="wedgeRoundRectCallout">
            <a:avLst>
              <a:gd name="adj1" fmla="val 82659"/>
              <a:gd name="adj2" fmla="val -67258"/>
              <a:gd name="adj3" fmla="val 16667"/>
            </a:avLst>
          </a:prstGeom>
          <a:pattFill prst="pct5">
            <a:fgClr>
              <a:srgbClr val="FF0000"/>
            </a:fgClr>
            <a:bgClr>
              <a:srgbClr val="FFFF99"/>
            </a:bgClr>
          </a:pattFill>
          <a:ln w="9525">
            <a:solidFill>
              <a:schemeClr val="tx1"/>
            </a:solidFill>
            <a:round/>
            <a:headEnd/>
            <a:tailEnd type="none" w="med" len="med"/>
          </a:ln>
          <a:effectLst/>
          <a:extLst/>
        </p:spPr>
        <p:txBody>
          <a:bodyPr lIns="40403" tIns="35014" rIns="40403" bIns="35014"/>
          <a:lstStyle/>
          <a:p>
            <a:pPr algn="l">
              <a:defRPr/>
            </a:pPr>
            <a:r>
              <a:rPr lang="en-US" altLang="ja-JP" sz="700" b="0" dirty="0">
                <a:latin typeface="+mn-ea"/>
                <a:ea typeface="+mn-ea"/>
              </a:rPr>
              <a:t>6/5</a:t>
            </a:r>
            <a:r>
              <a:rPr lang="ja-JP" altLang="en-US" sz="700" b="0" dirty="0">
                <a:latin typeface="+mn-ea"/>
                <a:ea typeface="+mn-ea"/>
              </a:rPr>
              <a:t>のファイルのみ取得する。</a:t>
            </a:r>
          </a:p>
        </p:txBody>
      </p:sp>
      <p:sp>
        <p:nvSpPr>
          <p:cNvPr id="85" name="角丸四角形吹き出し 84"/>
          <p:cNvSpPr/>
          <p:nvPr/>
        </p:nvSpPr>
        <p:spPr bwMode="auto">
          <a:xfrm>
            <a:off x="7985976" y="4602159"/>
            <a:ext cx="797246" cy="308429"/>
          </a:xfrm>
          <a:prstGeom prst="wedgeRoundRectCallout">
            <a:avLst>
              <a:gd name="adj1" fmla="val -87573"/>
              <a:gd name="adj2" fmla="val 13699"/>
              <a:gd name="adj3" fmla="val 16667"/>
            </a:avLst>
          </a:prstGeom>
          <a:pattFill prst="pct5">
            <a:fgClr>
              <a:srgbClr val="FF0000"/>
            </a:fgClr>
            <a:bgClr>
              <a:srgbClr val="FFFF99"/>
            </a:bgClr>
          </a:pattFill>
          <a:ln w="9525">
            <a:solidFill>
              <a:schemeClr val="tx1"/>
            </a:solidFill>
            <a:round/>
            <a:headEnd/>
            <a:tailEnd type="none" w="med" len="med"/>
          </a:ln>
          <a:effectLst/>
          <a:extLst/>
        </p:spPr>
        <p:txBody>
          <a:bodyPr lIns="40403" tIns="35014" rIns="40403" bIns="35014"/>
          <a:lstStyle/>
          <a:p>
            <a:pPr algn="l">
              <a:defRPr/>
            </a:pPr>
            <a:r>
              <a:rPr lang="ja-JP" altLang="en-US" sz="700" b="0" dirty="0">
                <a:latin typeface="ＭＳ ゴシック" panose="020B0609070205080204" pitchFamily="49" charset="-128"/>
                <a:ea typeface="ＭＳ ゴシック" panose="020B0609070205080204" pitchFamily="49" charset="-128"/>
              </a:rPr>
              <a:t>最終反映年月日</a:t>
            </a:r>
            <a:r>
              <a:rPr lang="ja-JP" altLang="en-US" sz="700" b="0" dirty="0">
                <a:latin typeface="+mn-ea"/>
                <a:ea typeface="+mn-ea"/>
              </a:rPr>
              <a:t>を更新する</a:t>
            </a:r>
          </a:p>
        </p:txBody>
      </p:sp>
      <p:sp>
        <p:nvSpPr>
          <p:cNvPr id="86" name="Text Box 4"/>
          <p:cNvSpPr txBox="1">
            <a:spLocks noChangeArrowheads="1"/>
          </p:cNvSpPr>
          <p:nvPr/>
        </p:nvSpPr>
        <p:spPr bwMode="auto">
          <a:xfrm>
            <a:off x="152400" y="620688"/>
            <a:ext cx="8502650" cy="738664"/>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54000" rIns="54000">
            <a:spAutoFit/>
          </a:bodyPr>
          <a:lstStyle>
            <a:lvl1pPr marL="800100" indent="-800100" algn="l" defTabSz="762000">
              <a:defRPr kumimoji="1" sz="2400">
                <a:solidFill>
                  <a:schemeClr val="tx1"/>
                </a:solidFill>
                <a:latin typeface="Times New Roman" pitchFamily="18" charset="0"/>
                <a:ea typeface="ＭＳ Ｐゴシック" pitchFamily="50" charset="-128"/>
              </a:defRPr>
            </a:lvl1pPr>
            <a:lvl2pPr marL="979488" indent="33338" algn="l" defTabSz="762000">
              <a:defRPr kumimoji="1" sz="2400">
                <a:solidFill>
                  <a:schemeClr val="tx1"/>
                </a:solidFill>
                <a:latin typeface="Times New Roman" pitchFamily="18" charset="0"/>
                <a:ea typeface="ＭＳ Ｐゴシック" pitchFamily="50" charset="-128"/>
              </a:defRPr>
            </a:lvl2pPr>
            <a:lvl3pPr marL="1192213" algn="l" defTabSz="762000">
              <a:defRPr kumimoji="1" sz="2400">
                <a:solidFill>
                  <a:schemeClr val="tx1"/>
                </a:solidFill>
                <a:latin typeface="Times New Roman" pitchFamily="18" charset="0"/>
                <a:ea typeface="ＭＳ Ｐゴシック" pitchFamily="50" charset="-128"/>
              </a:defRPr>
            </a:lvl3pPr>
            <a:lvl4pPr marL="1714500" algn="l" defTabSz="762000">
              <a:defRPr kumimoji="1" sz="2400">
                <a:solidFill>
                  <a:schemeClr val="tx1"/>
                </a:solidFill>
                <a:latin typeface="Times New Roman" pitchFamily="18" charset="0"/>
                <a:ea typeface="ＭＳ Ｐゴシック" pitchFamily="50" charset="-128"/>
              </a:defRPr>
            </a:lvl4pPr>
            <a:lvl5pPr marL="2286000" algn="l" defTabSz="762000">
              <a:defRPr kumimoji="1" sz="2400">
                <a:solidFill>
                  <a:schemeClr val="tx1"/>
                </a:solidFill>
                <a:latin typeface="Times New Roman" pitchFamily="18" charset="0"/>
                <a:ea typeface="ＭＳ Ｐゴシック" pitchFamily="50" charset="-128"/>
              </a:defRPr>
            </a:lvl5pPr>
            <a:lvl6pPr marL="2743200" defTabSz="762000" fontAlgn="base">
              <a:spcBef>
                <a:spcPct val="0"/>
              </a:spcBef>
              <a:spcAft>
                <a:spcPct val="0"/>
              </a:spcAft>
              <a:defRPr kumimoji="1" sz="2400">
                <a:solidFill>
                  <a:schemeClr val="tx1"/>
                </a:solidFill>
                <a:latin typeface="Times New Roman" pitchFamily="18" charset="0"/>
                <a:ea typeface="ＭＳ Ｐゴシック" pitchFamily="50" charset="-128"/>
              </a:defRPr>
            </a:lvl6pPr>
            <a:lvl7pPr marL="3200400" defTabSz="762000" fontAlgn="base">
              <a:spcBef>
                <a:spcPct val="0"/>
              </a:spcBef>
              <a:spcAft>
                <a:spcPct val="0"/>
              </a:spcAft>
              <a:defRPr kumimoji="1" sz="2400">
                <a:solidFill>
                  <a:schemeClr val="tx1"/>
                </a:solidFill>
                <a:latin typeface="Times New Roman" pitchFamily="18" charset="0"/>
                <a:ea typeface="ＭＳ Ｐゴシック" pitchFamily="50" charset="-128"/>
              </a:defRPr>
            </a:lvl7pPr>
            <a:lvl8pPr marL="3657600" defTabSz="762000" fontAlgn="base">
              <a:spcBef>
                <a:spcPct val="0"/>
              </a:spcBef>
              <a:spcAft>
                <a:spcPct val="0"/>
              </a:spcAft>
              <a:defRPr kumimoji="1" sz="2400">
                <a:solidFill>
                  <a:schemeClr val="tx1"/>
                </a:solidFill>
                <a:latin typeface="Times New Roman" pitchFamily="18" charset="0"/>
                <a:ea typeface="ＭＳ Ｐゴシック" pitchFamily="50" charset="-128"/>
              </a:defRPr>
            </a:lvl8pPr>
            <a:lvl9pPr marL="4114800" defTabSz="762000" fontAlgn="base">
              <a:spcBef>
                <a:spcPct val="0"/>
              </a:spcBef>
              <a:spcAft>
                <a:spcPct val="0"/>
              </a:spcAft>
              <a:defRPr kumimoji="1" sz="2400">
                <a:solidFill>
                  <a:schemeClr val="tx1"/>
                </a:solidFill>
                <a:latin typeface="Times New Roman" pitchFamily="18" charset="0"/>
                <a:ea typeface="ＭＳ Ｐゴシック" pitchFamily="50" charset="-128"/>
              </a:defRPr>
            </a:lvl9pPr>
          </a:lstStyle>
          <a:p>
            <a:pPr>
              <a:defRPr/>
            </a:pPr>
            <a:r>
              <a:rPr lang="ja-JP" altLang="en-US" sz="1050" b="0" dirty="0">
                <a:latin typeface="+mn-ea"/>
              </a:rPr>
              <a:t>本システムで</a:t>
            </a:r>
            <a:r>
              <a:rPr lang="en-US" altLang="ja-JP" sz="1050" b="0" dirty="0">
                <a:latin typeface="+mn-ea"/>
              </a:rPr>
              <a:t>DB</a:t>
            </a:r>
            <a:r>
              <a:rPr lang="ja-JP" altLang="en-US" sz="1050" b="0" dirty="0">
                <a:latin typeface="+mn-ea"/>
              </a:rPr>
              <a:t>反映エラーが発生した場合のイメージを以下に示す。</a:t>
            </a:r>
          </a:p>
          <a:p>
            <a:pPr>
              <a:defRPr/>
            </a:pPr>
            <a:r>
              <a:rPr lang="ja-JP" altLang="en-US" sz="1050" b="0" dirty="0" smtClean="0">
                <a:latin typeface="+mn-ea"/>
              </a:rPr>
              <a:t>　･本システム</a:t>
            </a:r>
            <a:r>
              <a:rPr lang="ja-JP" altLang="en-US" sz="1050" b="0" dirty="0">
                <a:latin typeface="+mn-ea"/>
              </a:rPr>
              <a:t>では最終反映年月日を更新しない。</a:t>
            </a:r>
          </a:p>
          <a:p>
            <a:pPr>
              <a:defRPr/>
            </a:pPr>
            <a:r>
              <a:rPr lang="ja-JP" altLang="en-US" sz="1050" b="0" dirty="0" smtClean="0">
                <a:latin typeface="+mn-ea"/>
              </a:rPr>
              <a:t>　･本システム</a:t>
            </a:r>
            <a:r>
              <a:rPr lang="ja-JP" altLang="en-US" sz="1050" b="0" dirty="0">
                <a:latin typeface="+mn-ea"/>
              </a:rPr>
              <a:t>では翌日のファイル取込時に前日取得したファイルを手動で取込実施し、翌日のファイルのみを取得し、取込を行う。</a:t>
            </a:r>
          </a:p>
          <a:p>
            <a:pPr lvl="0">
              <a:defRPr/>
            </a:pPr>
            <a:r>
              <a:rPr lang="ja-JP" altLang="en-US" sz="1050" b="0" dirty="0" smtClean="0">
                <a:latin typeface="+mn-ea"/>
              </a:rPr>
              <a:t>　</a:t>
            </a:r>
            <a:r>
              <a:rPr lang="en-US" altLang="ja-JP" sz="1050" b="0" dirty="0">
                <a:latin typeface="+mn-ea"/>
              </a:rPr>
              <a:t>※</a:t>
            </a:r>
            <a:r>
              <a:rPr lang="ja-JP" altLang="en-US" sz="1050" b="0" dirty="0">
                <a:latin typeface="+mn-ea"/>
              </a:rPr>
              <a:t>以下イメージでは</a:t>
            </a:r>
            <a:r>
              <a:rPr lang="ja-JP" altLang="en-US" sz="1050" b="0" dirty="0">
                <a:latin typeface="ＭＳ ゴシック" panose="020B0609070205080204" pitchFamily="49" charset="-128"/>
                <a:ea typeface="ＭＳ ゴシック" panose="020B0609070205080204" pitchFamily="49" charset="-128"/>
              </a:rPr>
              <a:t>加須</a:t>
            </a:r>
            <a:r>
              <a:rPr lang="en-US" altLang="ja-JP" sz="1050" b="0" dirty="0">
                <a:latin typeface="ＭＳ ゴシック" panose="020B0609070205080204" pitchFamily="49" charset="-128"/>
                <a:ea typeface="ＭＳ ゴシック" panose="020B0609070205080204" pitchFamily="49" charset="-128"/>
              </a:rPr>
              <a:t>DC</a:t>
            </a:r>
            <a:r>
              <a:rPr lang="ja-JP" altLang="en-US" sz="1050" b="0" dirty="0">
                <a:latin typeface="ＭＳ ゴシック" panose="020B0609070205080204" pitchFamily="49" charset="-128"/>
                <a:ea typeface="ＭＳ ゴシック" panose="020B0609070205080204" pitchFamily="49" charset="-128"/>
              </a:rPr>
              <a:t>で</a:t>
            </a:r>
            <a:r>
              <a:rPr lang="en-US" altLang="ja-JP" sz="1050" b="0" dirty="0">
                <a:latin typeface="ＭＳ ゴシック" panose="020B0609070205080204" pitchFamily="49" charset="-128"/>
                <a:ea typeface="ＭＳ ゴシック" panose="020B0609070205080204" pitchFamily="49" charset="-128"/>
              </a:rPr>
              <a:t>DB</a:t>
            </a:r>
            <a:r>
              <a:rPr lang="ja-JP" altLang="en-US" sz="1050" b="0" dirty="0">
                <a:latin typeface="ＭＳ ゴシック" panose="020B0609070205080204" pitchFamily="49" charset="-128"/>
                <a:ea typeface="ＭＳ ゴシック" panose="020B0609070205080204" pitchFamily="49" charset="-128"/>
              </a:rPr>
              <a:t>反映エラーが</a:t>
            </a:r>
            <a:r>
              <a:rPr lang="ja-JP" altLang="en-US" sz="1050" b="0" dirty="0" smtClean="0">
                <a:latin typeface="ＭＳ ゴシック" panose="020B0609070205080204" pitchFamily="49" charset="-128"/>
                <a:ea typeface="ＭＳ ゴシック" panose="020B0609070205080204" pitchFamily="49" charset="-128"/>
              </a:rPr>
              <a:t>発生</a:t>
            </a:r>
            <a:endParaRPr lang="ja-JP" altLang="en-US" sz="1050" b="0" dirty="0">
              <a:latin typeface="ＭＳ ゴシック" panose="020B0609070205080204" pitchFamily="49" charset="-128"/>
              <a:ea typeface="ＭＳ ゴシック" panose="020B0609070205080204" pitchFamily="49" charset="-128"/>
            </a:endParaRPr>
          </a:p>
        </p:txBody>
      </p:sp>
      <p:grpSp>
        <p:nvGrpSpPr>
          <p:cNvPr id="96" name="グループ化 95"/>
          <p:cNvGrpSpPr/>
          <p:nvPr/>
        </p:nvGrpSpPr>
        <p:grpSpPr>
          <a:xfrm>
            <a:off x="7668344" y="1196752"/>
            <a:ext cx="1163964" cy="792088"/>
            <a:chOff x="7809083" y="5877272"/>
            <a:chExt cx="1163964" cy="792088"/>
          </a:xfrm>
        </p:grpSpPr>
        <p:sp>
          <p:nvSpPr>
            <p:cNvPr id="97" name="正方形/長方形 1"/>
            <p:cNvSpPr>
              <a:spLocks noChangeArrowheads="1"/>
            </p:cNvSpPr>
            <p:nvPr/>
          </p:nvSpPr>
          <p:spPr bwMode="auto">
            <a:xfrm>
              <a:off x="7809083" y="5877272"/>
              <a:ext cx="1163964" cy="792088"/>
            </a:xfrm>
            <a:prstGeom prst="rect">
              <a:avLst/>
            </a:prstGeom>
            <a:solidFill>
              <a:schemeClr val="bg1"/>
            </a:solidFill>
            <a:ln w="9525" algn="ctr">
              <a:solidFill>
                <a:schemeClr val="tx1"/>
              </a:solidFill>
              <a:round/>
              <a:headEnd type="triangle" w="sm" len="sm"/>
              <a:tailEnd type="none" w="sm" len="sm"/>
            </a:ln>
          </p:spPr>
          <p:txBody>
            <a:bodyPr lIns="67338" tIns="35016" rIns="67338" bIns="35016"/>
            <a:lstStyle>
              <a:lvl1pPr defTabSz="868363" eaLnBrk="0" hangingPunct="0">
                <a:defRPr kumimoji="1" sz="1300">
                  <a:solidFill>
                    <a:schemeClr val="tx1"/>
                  </a:solidFill>
                  <a:latin typeface="Times New Roman" pitchFamily="18" charset="0"/>
                  <a:ea typeface="ＭＳ Ｐゴシック" charset="-128"/>
                </a:defRPr>
              </a:lvl1pPr>
              <a:lvl2pPr marL="742950" indent="-285750" defTabSz="868363" eaLnBrk="0" hangingPunct="0">
                <a:defRPr kumimoji="1" sz="1300">
                  <a:solidFill>
                    <a:schemeClr val="tx1"/>
                  </a:solidFill>
                  <a:latin typeface="Times New Roman" pitchFamily="18" charset="0"/>
                  <a:ea typeface="ＭＳ Ｐゴシック" charset="-128"/>
                </a:defRPr>
              </a:lvl2pPr>
              <a:lvl3pPr marL="1143000" indent="-228600" defTabSz="868363" eaLnBrk="0" hangingPunct="0">
                <a:defRPr kumimoji="1" sz="1300">
                  <a:solidFill>
                    <a:schemeClr val="tx1"/>
                  </a:solidFill>
                  <a:latin typeface="Times New Roman" pitchFamily="18" charset="0"/>
                  <a:ea typeface="ＭＳ Ｐゴシック" charset="-128"/>
                </a:defRPr>
              </a:lvl3pPr>
              <a:lvl4pPr marL="1600200" indent="-228600" defTabSz="868363" eaLnBrk="0" hangingPunct="0">
                <a:defRPr kumimoji="1" sz="1300">
                  <a:solidFill>
                    <a:schemeClr val="tx1"/>
                  </a:solidFill>
                  <a:latin typeface="Times New Roman" pitchFamily="18" charset="0"/>
                  <a:ea typeface="ＭＳ Ｐゴシック" charset="-128"/>
                </a:defRPr>
              </a:lvl4pPr>
              <a:lvl5pPr marL="2057400" indent="-228600" defTabSz="868363" eaLnBrk="0" hangingPunct="0">
                <a:defRPr kumimoji="1" sz="1300">
                  <a:solidFill>
                    <a:schemeClr val="tx1"/>
                  </a:solidFill>
                  <a:latin typeface="Times New Roman" pitchFamily="18" charset="0"/>
                  <a:ea typeface="ＭＳ Ｐゴシック" charset="-128"/>
                </a:defRPr>
              </a:lvl5pPr>
              <a:lvl6pPr marL="2514600" indent="-228600" defTabSz="868363" eaLnBrk="0" fontAlgn="base" hangingPunct="0">
                <a:spcBef>
                  <a:spcPct val="0"/>
                </a:spcBef>
                <a:spcAft>
                  <a:spcPct val="0"/>
                </a:spcAft>
                <a:defRPr kumimoji="1" sz="1300">
                  <a:solidFill>
                    <a:schemeClr val="tx1"/>
                  </a:solidFill>
                  <a:latin typeface="Times New Roman" pitchFamily="18" charset="0"/>
                  <a:ea typeface="ＭＳ Ｐゴシック" charset="-128"/>
                </a:defRPr>
              </a:lvl6pPr>
              <a:lvl7pPr marL="2971800" indent="-228600" defTabSz="868363" eaLnBrk="0" fontAlgn="base" hangingPunct="0">
                <a:spcBef>
                  <a:spcPct val="0"/>
                </a:spcBef>
                <a:spcAft>
                  <a:spcPct val="0"/>
                </a:spcAft>
                <a:defRPr kumimoji="1" sz="1300">
                  <a:solidFill>
                    <a:schemeClr val="tx1"/>
                  </a:solidFill>
                  <a:latin typeface="Times New Roman" pitchFamily="18" charset="0"/>
                  <a:ea typeface="ＭＳ Ｐゴシック" charset="-128"/>
                </a:defRPr>
              </a:lvl7pPr>
              <a:lvl8pPr marL="3429000" indent="-228600" defTabSz="868363" eaLnBrk="0" fontAlgn="base" hangingPunct="0">
                <a:spcBef>
                  <a:spcPct val="0"/>
                </a:spcBef>
                <a:spcAft>
                  <a:spcPct val="0"/>
                </a:spcAft>
                <a:defRPr kumimoji="1" sz="1300">
                  <a:solidFill>
                    <a:schemeClr val="tx1"/>
                  </a:solidFill>
                  <a:latin typeface="Times New Roman" pitchFamily="18" charset="0"/>
                  <a:ea typeface="ＭＳ Ｐゴシック" charset="-128"/>
                </a:defRPr>
              </a:lvl8pPr>
              <a:lvl9pPr marL="3886200" indent="-228600" defTabSz="868363" eaLnBrk="0" fontAlgn="base" hangingPunct="0">
                <a:spcBef>
                  <a:spcPct val="0"/>
                </a:spcBef>
                <a:spcAft>
                  <a:spcPct val="0"/>
                </a:spcAft>
                <a:defRPr kumimoji="1" sz="1300">
                  <a:solidFill>
                    <a:schemeClr val="tx1"/>
                  </a:solidFill>
                  <a:latin typeface="Times New Roman" pitchFamily="18" charset="0"/>
                  <a:ea typeface="ＭＳ Ｐゴシック" charset="-128"/>
                </a:defRPr>
              </a:lvl9pPr>
            </a:lstStyle>
            <a:p>
              <a:pPr algn="l" eaLnBrk="1" hangingPunct="1"/>
              <a:r>
                <a:rPr lang="en-US" altLang="ja-JP" sz="600" b="0" dirty="0">
                  <a:latin typeface="ＭＳ ゴシック" pitchFamily="49" charset="-128"/>
                  <a:ea typeface="ＭＳ ゴシック" pitchFamily="49" charset="-128"/>
                </a:rPr>
                <a:t>【</a:t>
              </a:r>
              <a:r>
                <a:rPr lang="ja-JP" altLang="en-US" sz="600" b="0" dirty="0">
                  <a:latin typeface="ＭＳ ゴシック" pitchFamily="49" charset="-128"/>
                  <a:ea typeface="ＭＳ ゴシック" pitchFamily="49" charset="-128"/>
                </a:rPr>
                <a:t>凡例</a:t>
              </a:r>
              <a:r>
                <a:rPr lang="en-US" altLang="ja-JP" sz="600" b="0" dirty="0">
                  <a:latin typeface="ＭＳ ゴシック" pitchFamily="49" charset="-128"/>
                  <a:ea typeface="ＭＳ ゴシック" pitchFamily="49" charset="-128"/>
                </a:rPr>
                <a:t>】</a:t>
              </a:r>
            </a:p>
            <a:p>
              <a:pPr algn="l" eaLnBrk="1" hangingPunct="1"/>
              <a:endParaRPr lang="en-US" altLang="ja-JP" sz="600" b="0" dirty="0">
                <a:latin typeface="ＭＳ ゴシック" pitchFamily="49" charset="-128"/>
                <a:ea typeface="ＭＳ ゴシック" pitchFamily="49" charset="-128"/>
              </a:endParaRPr>
            </a:p>
            <a:p>
              <a:pPr algn="l" eaLnBrk="1" hangingPunct="1"/>
              <a:r>
                <a:rPr lang="ja-JP" altLang="en-US" sz="600" b="0" dirty="0">
                  <a:latin typeface="ＭＳ ゴシック" pitchFamily="49" charset="-128"/>
                  <a:ea typeface="ＭＳ ゴシック" pitchFamily="49" charset="-128"/>
                </a:rPr>
                <a:t>　　　　　　：システム</a:t>
              </a:r>
              <a:r>
                <a:rPr lang="ja-JP" altLang="en-US" sz="600" b="0" dirty="0" smtClean="0">
                  <a:latin typeface="ＭＳ ゴシック" pitchFamily="49" charset="-128"/>
                  <a:ea typeface="ＭＳ ゴシック" pitchFamily="49" charset="-128"/>
                </a:rPr>
                <a:t>挙動</a:t>
              </a:r>
              <a:endParaRPr lang="en-US" altLang="ja-JP" sz="600" b="0" dirty="0">
                <a:latin typeface="ＭＳ ゴシック" pitchFamily="49" charset="-128"/>
                <a:ea typeface="ＭＳ ゴシック" pitchFamily="49" charset="-128"/>
              </a:endParaRPr>
            </a:p>
            <a:p>
              <a:pPr algn="l" eaLnBrk="1" hangingPunct="1"/>
              <a:r>
                <a:rPr lang="ja-JP" altLang="en-US" sz="600" b="0" dirty="0">
                  <a:latin typeface="ＭＳ ゴシック" pitchFamily="49" charset="-128"/>
                  <a:ea typeface="ＭＳ ゴシック" pitchFamily="49" charset="-128"/>
                </a:rPr>
                <a:t>　　　　　　：運用対処</a:t>
              </a:r>
              <a:r>
                <a:rPr lang="ja-JP" altLang="en-US" sz="600" b="0" dirty="0" smtClean="0">
                  <a:latin typeface="ＭＳ ゴシック" pitchFamily="49" charset="-128"/>
                  <a:ea typeface="ＭＳ ゴシック" pitchFamily="49" charset="-128"/>
                </a:rPr>
                <a:t>内容</a:t>
              </a:r>
              <a:endParaRPr lang="en-US" altLang="ja-JP" sz="600" b="0" dirty="0">
                <a:latin typeface="ＭＳ ゴシック" pitchFamily="49" charset="-128"/>
                <a:ea typeface="ＭＳ ゴシック" pitchFamily="49" charset="-128"/>
              </a:endParaRPr>
            </a:p>
            <a:p>
              <a:pPr algn="l" eaLnBrk="1" hangingPunct="1"/>
              <a:r>
                <a:rPr lang="ja-JP" altLang="en-US" sz="600" b="0" dirty="0">
                  <a:latin typeface="ＭＳ ゴシック" pitchFamily="49" charset="-128"/>
                  <a:ea typeface="ＭＳ ゴシック" pitchFamily="49" charset="-128"/>
                </a:rPr>
                <a:t>　　　　　　</a:t>
              </a:r>
              <a:endParaRPr lang="en-US" altLang="ja-JP" sz="600" b="0" dirty="0" smtClean="0">
                <a:latin typeface="ＭＳ ゴシック" pitchFamily="49" charset="-128"/>
                <a:ea typeface="ＭＳ ゴシック" pitchFamily="49" charset="-128"/>
              </a:endParaRPr>
            </a:p>
            <a:p>
              <a:pPr algn="l" eaLnBrk="1" hangingPunct="1"/>
              <a:r>
                <a:rPr lang="ja-JP" altLang="en-US" sz="600" b="0" dirty="0">
                  <a:latin typeface="ＭＳ ゴシック" pitchFamily="49" charset="-128"/>
                  <a:ea typeface="ＭＳ ゴシック" pitchFamily="49" charset="-128"/>
                </a:rPr>
                <a:t>　</a:t>
              </a:r>
              <a:r>
                <a:rPr lang="ja-JP" altLang="en-US" sz="600" b="0" dirty="0" smtClean="0">
                  <a:latin typeface="ＭＳ ゴシック" pitchFamily="49" charset="-128"/>
                  <a:ea typeface="ＭＳ ゴシック" pitchFamily="49" charset="-128"/>
                </a:rPr>
                <a:t>　　　　　：</a:t>
              </a:r>
              <a:r>
                <a:rPr lang="ja-JP" altLang="en-US" sz="600" b="0" dirty="0">
                  <a:latin typeface="ＭＳ ゴシック" pitchFamily="49" charset="-128"/>
                  <a:ea typeface="ＭＳ ゴシック" pitchFamily="49" charset="-128"/>
                </a:rPr>
                <a:t>圧縮ファイル</a:t>
              </a:r>
              <a:endParaRPr lang="en-US" altLang="ja-JP" sz="600" b="0" dirty="0">
                <a:latin typeface="ＭＳ ゴシック" pitchFamily="49" charset="-128"/>
                <a:ea typeface="ＭＳ ゴシック" pitchFamily="49" charset="-128"/>
              </a:endParaRPr>
            </a:p>
            <a:p>
              <a:pPr algn="l" eaLnBrk="1" hangingPunct="1"/>
              <a:r>
                <a:rPr lang="ja-JP" altLang="en-US" sz="600" b="0" dirty="0">
                  <a:latin typeface="ＭＳ ゴシック" pitchFamily="49" charset="-128"/>
                  <a:ea typeface="ＭＳ ゴシック" pitchFamily="49" charset="-128"/>
                </a:rPr>
                <a:t>　　　　　　　と終端ファイ　</a:t>
              </a:r>
              <a:endParaRPr lang="en-US" altLang="ja-JP" sz="600" b="0" dirty="0">
                <a:latin typeface="ＭＳ ゴシック" pitchFamily="49" charset="-128"/>
                <a:ea typeface="ＭＳ ゴシック" pitchFamily="49" charset="-128"/>
              </a:endParaRPr>
            </a:p>
            <a:p>
              <a:pPr algn="l" eaLnBrk="1" hangingPunct="1"/>
              <a:r>
                <a:rPr lang="ja-JP" altLang="en-US" sz="600" b="0" dirty="0">
                  <a:latin typeface="ＭＳ ゴシック" pitchFamily="49" charset="-128"/>
                  <a:ea typeface="ＭＳ ゴシック" pitchFamily="49" charset="-128"/>
                </a:rPr>
                <a:t>　　　　　　　ルのセット</a:t>
              </a:r>
            </a:p>
          </p:txBody>
        </p:sp>
        <p:sp>
          <p:nvSpPr>
            <p:cNvPr id="98" name="角丸四角形吹き出し 97"/>
            <p:cNvSpPr/>
            <p:nvPr/>
          </p:nvSpPr>
          <p:spPr bwMode="auto">
            <a:xfrm>
              <a:off x="7938067" y="6099646"/>
              <a:ext cx="353344" cy="87879"/>
            </a:xfrm>
            <a:prstGeom prst="wedgeRoundRectCallout">
              <a:avLst>
                <a:gd name="adj1" fmla="val -20833"/>
                <a:gd name="adj2" fmla="val 78556"/>
                <a:gd name="adj3" fmla="val 16667"/>
              </a:avLst>
            </a:prstGeom>
            <a:pattFill prst="pct5">
              <a:fgClr>
                <a:srgbClr val="FF0000"/>
              </a:fgClr>
              <a:bgClr>
                <a:srgbClr val="FFFF99"/>
              </a:bgClr>
            </a:pattFill>
            <a:ln w="9525">
              <a:solidFill>
                <a:schemeClr val="tx1"/>
              </a:solidFill>
              <a:round/>
              <a:headEnd/>
              <a:tailEnd type="none" w="med" len="med"/>
            </a:ln>
            <a:effectLst/>
            <a:extLst/>
          </p:spPr>
          <p:txBody>
            <a:bodyPr lIns="40403" tIns="35014" rIns="40403" bIns="35014"/>
            <a:lstStyle/>
            <a:p>
              <a:pPr>
                <a:defRPr/>
              </a:pPr>
              <a:endParaRPr lang="ja-JP" altLang="en-US" sz="700" b="0" dirty="0">
                <a:latin typeface="+mn-ea"/>
                <a:ea typeface="+mn-ea"/>
              </a:endParaRPr>
            </a:p>
          </p:txBody>
        </p:sp>
        <p:sp>
          <p:nvSpPr>
            <p:cNvPr id="99" name="角丸四角形吹き出し 98"/>
            <p:cNvSpPr/>
            <p:nvPr/>
          </p:nvSpPr>
          <p:spPr bwMode="auto">
            <a:xfrm>
              <a:off x="7944210" y="6215658"/>
              <a:ext cx="354262" cy="87312"/>
            </a:xfrm>
            <a:prstGeom prst="wedgeRoundRectCallout">
              <a:avLst>
                <a:gd name="adj1" fmla="val -20833"/>
                <a:gd name="adj2" fmla="val 78556"/>
                <a:gd name="adj3" fmla="val 16667"/>
              </a:avLst>
            </a:prstGeom>
            <a:solidFill>
              <a:srgbClr val="CCFFFF"/>
            </a:solidFill>
            <a:ln w="9525">
              <a:solidFill>
                <a:schemeClr val="tx1"/>
              </a:solidFill>
              <a:round/>
              <a:headEnd/>
              <a:tailEnd type="none" w="med" len="med"/>
            </a:ln>
            <a:effectLst/>
            <a:extLst/>
          </p:spPr>
          <p:txBody>
            <a:bodyPr lIns="40403" tIns="35014" rIns="40403" bIns="35014"/>
            <a:lstStyle/>
            <a:p>
              <a:pPr>
                <a:defRPr/>
              </a:pPr>
              <a:endParaRPr lang="ja-JP" altLang="en-US" sz="700" b="0" dirty="0">
                <a:latin typeface="+mn-ea"/>
                <a:ea typeface="+mn-ea"/>
              </a:endParaRPr>
            </a:p>
          </p:txBody>
        </p:sp>
        <p:sp>
          <p:nvSpPr>
            <p:cNvPr id="100" name="フローチャート : 書類 99"/>
            <p:cNvSpPr/>
            <p:nvPr/>
          </p:nvSpPr>
          <p:spPr bwMode="auto">
            <a:xfrm>
              <a:off x="7938067" y="6353324"/>
              <a:ext cx="383631" cy="119062"/>
            </a:xfrm>
            <a:prstGeom prst="flowChartDocument">
              <a:avLst/>
            </a:prstGeom>
            <a:solidFill>
              <a:schemeClr val="bg1"/>
            </a:solidFill>
            <a:ln w="9525">
              <a:solidFill>
                <a:schemeClr val="tx1"/>
              </a:solidFill>
              <a:round/>
              <a:headEnd/>
              <a:tailEnd type="none" w="med" len="med"/>
            </a:ln>
            <a:effectLst/>
            <a:extLst/>
          </p:spPr>
          <p:txBody>
            <a:bodyPr wrap="none" lIns="40403" tIns="35014" rIns="40403" bIns="35014" anchor="ctr"/>
            <a:lstStyle/>
            <a:p>
              <a:pPr algn="ctr">
                <a:defRPr/>
              </a:pPr>
              <a:endParaRPr lang="ja-JP" altLang="en-US" sz="800" b="0" dirty="0">
                <a:latin typeface="+mn-ea"/>
                <a:ea typeface="+mn-ea"/>
              </a:endParaRPr>
            </a:p>
          </p:txBody>
        </p:sp>
      </p:grpSp>
    </p:spTree>
    <p:extLst>
      <p:ext uri="{BB962C8B-B14F-4D97-AF65-F5344CB8AC3E}">
        <p14:creationId xmlns:p14="http://schemas.microsoft.com/office/powerpoint/2010/main" val="1587073970"/>
      </p:ext>
    </p:extLst>
  </p:cSld>
  <p:clrMapOvr>
    <a:masterClrMapping/>
  </p:clrMapOvr>
</p:sld>
</file>

<file path=ppt/theme/theme1.xml><?xml version="1.0" encoding="utf-8"?>
<a:theme xmlns:a="http://schemas.openxmlformats.org/drawingml/2006/main" name="標準デザイン">
  <a:themeElements>
    <a:clrScheme name="標準デザイン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標準デザイン">
      <a:majorFont>
        <a:latin typeface="Times New Roman"/>
        <a:ea typeface="ＭＳ Ｐゴシック"/>
        <a:cs typeface=""/>
      </a:majorFont>
      <a:minorFont>
        <a:latin typeface="Times New Roman"/>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noFill/>
        <a:ln w="9525">
          <a:solidFill>
            <a:schemeClr val="tx1"/>
          </a:solidFill>
          <a:round/>
          <a:headEn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a:spPr>
      <a:bodyPr wrap="none" lIns="54000" tIns="46798" rIns="54000" bIns="46798" rtlCol="0" anchor="ctr"/>
      <a:lstStyle>
        <a:defPPr algn="ctr">
          <a:defRPr kumimoji="1" sz="1050">
            <a:latin typeface="ＭＳ ゴシック" pitchFamily="49" charset="-128"/>
            <a:ea typeface="ＭＳ ゴシック" pitchFamily="49" charset="-128"/>
          </a:defRPr>
        </a:defPPr>
      </a:lstStyle>
    </a:spDef>
    <a:lnDef>
      <a:spPr bwMode="auto">
        <a:noFill/>
        <a:ln w="9525" cap="rnd" cmpd="sng" algn="ctr">
          <a:solidFill>
            <a:schemeClr val="tx1"/>
          </a:solidFill>
          <a:prstDash val="sysDot"/>
          <a:round/>
          <a:headEnd type="none" w="med" len="med"/>
          <a:tailEnd type="arrow"/>
        </a:ln>
        <a:effectLst/>
        <a:extLst>
          <a:ext uri="{909E8E84-426E-40DD-AFC4-6F175D3DCCD1}">
            <a14:hiddenFill xmlns:a14="http://schemas.microsoft.com/office/drawing/2010/main">
              <a:solidFill>
                <a:srgbClr val="FFFF99"/>
              </a:solidFill>
            </a14:hiddenFill>
          </a:ext>
          <a:ext uri="{AF507438-7753-43E0-B8FC-AC1667EBCBE1}">
            <a14:hiddenEffects xmlns:a14="http://schemas.microsoft.com/office/drawing/2010/main">
              <a:effectLst>
                <a:outerShdw dist="35921" dir="2700000" algn="ctr" rotWithShape="0">
                  <a:srgbClr val="808080"/>
                </a:outerShdw>
              </a:effectLst>
            </a14:hiddenEffects>
          </a:ext>
        </a:extLst>
      </a:spPr>
      <a:bodyPr/>
      <a:lstStyle/>
    </a:lnDef>
  </a:objectDefaults>
  <a:extraClrSchemeLst>
    <a:extraClrScheme>
      <a:clrScheme name="標準デザイン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標準デザイン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標準デザイン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標準デザイン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標準デザイン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標準デザイン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標準デザイン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テーマ">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DC8C93399DE3C747ACE01A35C068FB97" ma:contentTypeVersion="0" ma:contentTypeDescription="Create a new document." ma:contentTypeScope="" ma:versionID="6dfc4ca7d004d969f4cd0e4bb307d878">
  <xsd:schema xmlns:xsd="http://www.w3.org/2001/XMLSchema" xmlns:xs="http://www.w3.org/2001/XMLSchema" xmlns:p="http://schemas.microsoft.com/office/2006/metadata/properties" targetNamespace="http://schemas.microsoft.com/office/2006/metadata/properties" ma:root="true" ma:fieldsID="b84c390a07b92f3072bc78982b6f0c37">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7B1C9439-46F6-4939-81D8-C6B4AA6B78C0}"/>
</file>

<file path=customXml/itemProps2.xml><?xml version="1.0" encoding="utf-8"?>
<ds:datastoreItem xmlns:ds="http://schemas.openxmlformats.org/officeDocument/2006/customXml" ds:itemID="{091EA303-05C4-4E32-B95C-CE96C36160B2}"/>
</file>

<file path=customXml/itemProps3.xml><?xml version="1.0" encoding="utf-8"?>
<ds:datastoreItem xmlns:ds="http://schemas.openxmlformats.org/officeDocument/2006/customXml" ds:itemID="{2E21AA68-45EB-47DB-B1EF-24521DEB8208}"/>
</file>

<file path=docProps/app.xml><?xml version="1.0" encoding="utf-8"?>
<Properties xmlns="http://schemas.openxmlformats.org/officeDocument/2006/extended-properties" xmlns:vt="http://schemas.openxmlformats.org/officeDocument/2006/docPropsVTypes">
  <TotalTime>5345</TotalTime>
  <Words>1603</Words>
  <Application>Microsoft Office PowerPoint</Application>
  <PresentationFormat>画面に合わせる (4:3)</PresentationFormat>
  <Paragraphs>553</Paragraphs>
  <Slides>10</Slides>
  <Notes>1</Notes>
  <HiddenSlides>0</HiddenSlides>
  <MMClips>0</MMClips>
  <ScaleCrop>false</ScaleCrop>
  <HeadingPairs>
    <vt:vector size="4" baseType="variant">
      <vt:variant>
        <vt:lpstr>テーマ</vt:lpstr>
      </vt:variant>
      <vt:variant>
        <vt:i4>1</vt:i4>
      </vt:variant>
      <vt:variant>
        <vt:lpstr>スライド タイトル</vt:lpstr>
      </vt:variant>
      <vt:variant>
        <vt:i4>10</vt:i4>
      </vt:variant>
    </vt:vector>
  </HeadingPairs>
  <TitlesOfParts>
    <vt:vector size="11" baseType="lpstr">
      <vt:lpstr>標準デザイン</vt:lpstr>
      <vt:lpstr>別紙 ２．３．１　異常処理パターン (光アンバンドル業務支援システム→アクセスＰＦ)</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納期回答機能の 新規ＩＦについて</dc:title>
  <dc:creator>VersaProUser</dc:creator>
  <cp:lastModifiedBy>ACS三上</cp:lastModifiedBy>
  <cp:revision>506</cp:revision>
  <dcterms:created xsi:type="dcterms:W3CDTF">2006-05-01T06:04:13Z</dcterms:created>
  <dcterms:modified xsi:type="dcterms:W3CDTF">2018-06-14T08:25:44Z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0x010100DC8C93399DE3C747ACE01A35C068FB97</vt:lpwstr>
  </property>
  <property fmtid="{D5CDD505-2E9C-101B-9397-08002B2CF9AE}" pid="3" name="MediaServiceImageTags">
    <vt:lpwstr/>
  </property>
</Properties>
</file>