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Giới thiệu về Playwright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b="1" sz="1800"/>
            </a:pPr>
            <a:r>
              <a:t>Playwright là gì?</a:t>
            </a:r>
          </a:p>
          <a:p>
            <a:pPr>
              <a:defRPr sz="1800"/>
            </a:pPr>
            <a:r>
              <a:t>- Framework mã nguồn mở do Microsoft phát triển.</a:t>
            </a:r>
          </a:p>
          <a:p>
            <a:pPr>
              <a:defRPr sz="1800"/>
            </a:pPr>
            <a:r>
              <a:t>- Dùng để tự động hóa kiểm thử web trên nhiều trình duyệt.</a:t>
            </a:r>
          </a:p>
          <a:p>
            <a:pPr>
              <a:defRPr sz="1800"/>
            </a:pPr>
            <a:r>
              <a:t>Hỗ trợ đa nền tảng:</a:t>
            </a:r>
          </a:p>
          <a:p>
            <a:pPr>
              <a:defRPr sz="1800"/>
            </a:pPr>
            <a:r>
              <a:t>- Chromium, Firefox, WebKit.</a:t>
            </a:r>
          </a:p>
          <a:p>
            <a:pPr>
              <a:defRPr sz="1800"/>
            </a:pPr>
            <a:r>
              <a:t>Ngôn ngữ hỗ trợ:</a:t>
            </a:r>
          </a:p>
          <a:p>
            <a:pPr>
              <a:defRPr sz="1800"/>
            </a:pPr>
            <a:r>
              <a:t>- JavaScript, TypeScript, Python, C#, Java.</a:t>
            </a:r>
          </a:p>
        </p:txBody>
      </p:sp>
      <p:pic>
        <p:nvPicPr>
          <p:cNvPr id="4" name="Picture 3" descr="placeholder_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0" y="1371600"/>
            <a:ext cx="2743200" cy="1828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Tính năng nổi bật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b="1" sz="1800"/>
            </a:pPr>
            <a:r>
              <a:t>Đa trình duyệt &amp; đa thiết bị:</a:t>
            </a:r>
          </a:p>
          <a:p>
            <a:pPr>
              <a:defRPr sz="1800"/>
            </a:pPr>
            <a:r>
              <a:t>- Kiểm thử trên desktop và mobile.</a:t>
            </a:r>
          </a:p>
          <a:p>
            <a:pPr>
              <a:defRPr sz="1800"/>
            </a:pPr>
            <a:r>
              <a:t>Tốc độ &amp; độ tin cậy cao:</a:t>
            </a:r>
          </a:p>
          <a:p>
            <a:pPr>
              <a:defRPr sz="1800"/>
            </a:pPr>
            <a:r>
              <a:t>- Chạy song song, kiểm soát mạng, mô phỏng thiết bị.</a:t>
            </a:r>
          </a:p>
          <a:p>
            <a:pPr>
              <a:defRPr sz="1800"/>
            </a:pPr>
            <a:r>
              <a:t>Hỗ trợ kiểm thử hiện đại:</a:t>
            </a:r>
          </a:p>
          <a:p>
            <a:pPr>
              <a:defRPr sz="1800"/>
            </a:pPr>
            <a:r>
              <a:t>- Tích hợp CI/CD, chụp ảnh màn hình, quay video.</a:t>
            </a:r>
          </a:p>
          <a:p>
            <a:pPr>
              <a:defRPr sz="1800"/>
            </a:pPr>
            <a:r>
              <a:t>API mạnh mẽ:</a:t>
            </a:r>
          </a:p>
          <a:p>
            <a:pPr>
              <a:defRPr sz="1800"/>
            </a:pPr>
            <a:r>
              <a:t>- Tương tác DOM, xử lý sự kiện, kiểm tra trạng thái.</a:t>
            </a:r>
          </a:p>
        </p:txBody>
      </p:sp>
      <p:pic>
        <p:nvPicPr>
          <p:cNvPr id="4" name="Picture 3" descr="placeholder_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0" y="1371600"/>
            <a:ext cx="2743200" cy="18288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Lợi ích &amp; Ứng dụng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b="1" sz="1800"/>
            </a:pPr>
            <a:r>
              <a:t>Lợi ích:</a:t>
            </a:r>
          </a:p>
          <a:p>
            <a:pPr>
              <a:defRPr sz="1800"/>
            </a:pPr>
            <a:r>
              <a:t>- Giảm thời gian kiểm thử.</a:t>
            </a:r>
          </a:p>
          <a:p>
            <a:pPr>
              <a:defRPr sz="1800"/>
            </a:pPr>
            <a:r>
              <a:t>- Tăng độ chính xác và tự động hóa.</a:t>
            </a:r>
          </a:p>
          <a:p>
            <a:pPr>
              <a:defRPr sz="1800"/>
            </a:pPr>
            <a:r>
              <a:t>Ứng dụng:</a:t>
            </a:r>
          </a:p>
          <a:p>
            <a:pPr>
              <a:defRPr sz="1800"/>
            </a:pPr>
            <a:r>
              <a:t>- Kiểm thử giao diện web.</a:t>
            </a:r>
          </a:p>
          <a:p>
            <a:pPr>
              <a:defRPr sz="1800"/>
            </a:pPr>
            <a:r>
              <a:t>- Kiểm thử end-to-end cho ứng dụng phức tạp.</a:t>
            </a:r>
          </a:p>
          <a:p>
            <a:pPr>
              <a:defRPr sz="1800"/>
            </a:pPr>
            <a:r>
              <a:t>So sánh với Selenium:</a:t>
            </a:r>
          </a:p>
          <a:p>
            <a:pPr>
              <a:defRPr sz="1800"/>
            </a:pPr>
            <a:r>
              <a:t>- Nhanh hơn, hỗ trợ nhiều tính năng hiện đại hơn.</a:t>
            </a:r>
          </a:p>
        </p:txBody>
      </p:sp>
      <p:pic>
        <p:nvPicPr>
          <p:cNvPr id="4" name="Picture 3" descr="placeholder_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0" y="1371600"/>
            <a:ext cx="2743200" cy="1828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